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62" r:id="rId3"/>
    <p:sldId id="256" r:id="rId4"/>
    <p:sldId id="259" r:id="rId5"/>
    <p:sldId id="258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style val="40"/>
  <c:chart>
    <c:autoTitleDeleted val="1"/>
    <c:plotArea>
      <c:layout>
        <c:manualLayout>
          <c:layoutTarget val="inner"/>
          <c:xMode val="edge"/>
          <c:yMode val="edge"/>
          <c:x val="0.22604184893554971"/>
          <c:y val="2.7690271256410128E-2"/>
          <c:w val="0.58803975891902405"/>
          <c:h val="0.88428259433162371"/>
        </c:manualLayout>
      </c:layout>
      <c:doughnutChart>
        <c:varyColors val="1"/>
        <c:ser>
          <c:idx val="0"/>
          <c:order val="0"/>
          <c:tx>
            <c:strRef>
              <c:f>Sheet1!$A$1</c:f>
              <c:strCache>
                <c:ptCount val="1"/>
                <c:pt idx="0">
                  <c:v> </c:v>
                </c:pt>
              </c:strCache>
            </c:strRef>
          </c:tx>
          <c:explosion val="25"/>
          <c:dLbls>
            <c:delete val="1"/>
          </c:dLbls>
          <c:val>
            <c:numRef>
              <c:f>Sheet1!$A$2:$A$6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25"/>
          <c:dLbls>
            <c:dLbl>
              <c:idx val="0"/>
              <c:tx>
                <c:rich>
                  <a:bodyPr/>
                  <a:lstStyle/>
                  <a:p>
                    <a:r>
                      <a:rPr lang="es-MX" b="1" dirty="0">
                        <a:latin typeface="Rockwell Condensed" pitchFamily="18" charset="0"/>
                      </a:rPr>
                      <a:t>1
</a:t>
                    </a:r>
                    <a:r>
                      <a:rPr lang="es-MX" b="1" dirty="0" smtClean="0">
                        <a:latin typeface="Rockwell Condensed" pitchFamily="18" charset="0"/>
                      </a:rPr>
                      <a:t>Análisis Situacional</a:t>
                    </a:r>
                    <a:endParaRPr lang="es-MX" b="1" dirty="0">
                      <a:latin typeface="Rockwell Condensed" pitchFamily="18" charset="0"/>
                    </a:endParaRPr>
                  </a:p>
                </c:rich>
              </c:tx>
              <c:showCatName val="1"/>
              <c:showPercent val="1"/>
            </c:dLbl>
            <c:dLbl>
              <c:idx val="1"/>
              <c:layout>
                <c:manualLayout>
                  <c:x val="6.1728395061728409E-3"/>
                  <c:y val="-3.9284457252522831E-2"/>
                </c:manualLayout>
              </c:layout>
              <c:tx>
                <c:rich>
                  <a:bodyPr/>
                  <a:lstStyle/>
                  <a:p>
                    <a:r>
                      <a:rPr lang="es-MX" b="1" dirty="0">
                        <a:latin typeface="Rockwell Condensed" pitchFamily="18" charset="0"/>
                      </a:rPr>
                      <a:t>2
</a:t>
                    </a:r>
                    <a:r>
                      <a:rPr lang="es-MX" b="1" dirty="0" smtClean="0">
                        <a:latin typeface="Rockwell Condensed" pitchFamily="18" charset="0"/>
                      </a:rPr>
                      <a:t>Detección</a:t>
                    </a:r>
                    <a:r>
                      <a:rPr lang="es-MX" b="1" baseline="0" dirty="0" smtClean="0">
                        <a:latin typeface="Rockwell Condensed" pitchFamily="18" charset="0"/>
                      </a:rPr>
                      <a:t> de Necesidades de Capacitación </a:t>
                    </a:r>
                    <a:endParaRPr lang="es-MX" b="1" dirty="0">
                      <a:latin typeface="Rockwell Condensed" pitchFamily="18" charset="0"/>
                    </a:endParaRPr>
                  </a:p>
                </c:rich>
              </c:tx>
              <c:showCatName val="1"/>
              <c:showPercent val="1"/>
            </c:dLbl>
            <c:dLbl>
              <c:idx val="2"/>
              <c:layout>
                <c:manualLayout>
                  <c:x val="7.7160493827160542E-3"/>
                  <c:y val="-4.2090489913417475E-2"/>
                </c:manualLayout>
              </c:layout>
              <c:tx>
                <c:rich>
                  <a:bodyPr/>
                  <a:lstStyle/>
                  <a:p>
                    <a:r>
                      <a:rPr lang="es-MX" b="1" dirty="0">
                        <a:latin typeface="Rockwell Condensed" pitchFamily="18" charset="0"/>
                      </a:rPr>
                      <a:t>3
</a:t>
                    </a:r>
                    <a:r>
                      <a:rPr lang="es-MX" b="1" dirty="0" smtClean="0">
                        <a:latin typeface="Rockwell Condensed" pitchFamily="18" charset="0"/>
                      </a:rPr>
                      <a:t>Elaboración</a:t>
                    </a:r>
                    <a:r>
                      <a:rPr lang="es-MX" b="1" baseline="0" dirty="0" smtClean="0">
                        <a:latin typeface="Rockwell Condensed" pitchFamily="18" charset="0"/>
                      </a:rPr>
                      <a:t> de Planes y Programas</a:t>
                    </a:r>
                    <a:endParaRPr lang="es-MX" b="1" dirty="0">
                      <a:latin typeface="Rockwell Condensed" pitchFamily="18" charset="0"/>
                    </a:endParaRPr>
                  </a:p>
                </c:rich>
              </c:tx>
              <c:showCatName val="1"/>
              <c:showPercent val="1"/>
            </c:dLbl>
            <c:dLbl>
              <c:idx val="3"/>
              <c:layout>
                <c:manualLayout>
                  <c:x val="3.0864197530864495E-3"/>
                  <c:y val="-2.8060326608944881E-2"/>
                </c:manualLayout>
              </c:layout>
              <c:tx>
                <c:rich>
                  <a:bodyPr/>
                  <a:lstStyle/>
                  <a:p>
                    <a:r>
                      <a:rPr lang="es-MX" b="1" dirty="0">
                        <a:latin typeface="Rockwell Condensed" pitchFamily="18" charset="0"/>
                      </a:rPr>
                      <a:t>4
</a:t>
                    </a:r>
                    <a:r>
                      <a:rPr lang="es-MX" b="1" dirty="0" smtClean="0">
                        <a:latin typeface="Rockwell Condensed" pitchFamily="18" charset="0"/>
                      </a:rPr>
                      <a:t>Ejecución</a:t>
                    </a:r>
                    <a:r>
                      <a:rPr lang="es-MX" b="1" baseline="0" dirty="0" smtClean="0">
                        <a:latin typeface="Rockwell Condensed" pitchFamily="18" charset="0"/>
                      </a:rPr>
                      <a:t> de Acciones de Capacitación</a:t>
                    </a:r>
                    <a:endParaRPr lang="es-MX" b="1" dirty="0">
                      <a:latin typeface="Rockwell Condensed" pitchFamily="18" charset="0"/>
                    </a:endParaRPr>
                  </a:p>
                </c:rich>
              </c:tx>
              <c:showCatName val="1"/>
              <c:showPercent val="1"/>
            </c:dLbl>
            <c:dLbl>
              <c:idx val="4"/>
              <c:tx>
                <c:rich>
                  <a:bodyPr/>
                  <a:lstStyle/>
                  <a:p>
                    <a:r>
                      <a:rPr lang="es-MX" b="1" dirty="0">
                        <a:latin typeface="Rockwell Condensed" pitchFamily="18" charset="0"/>
                      </a:rPr>
                      <a:t>5
</a:t>
                    </a:r>
                    <a:r>
                      <a:rPr lang="es-MX" b="1" dirty="0" smtClean="0">
                        <a:latin typeface="Rockwell Condensed" pitchFamily="18" charset="0"/>
                      </a:rPr>
                      <a:t>Evaluación</a:t>
                    </a:r>
                    <a:r>
                      <a:rPr lang="es-MX" b="1" baseline="0" dirty="0" smtClean="0">
                        <a:latin typeface="Rockwell Condensed" pitchFamily="18" charset="0"/>
                      </a:rPr>
                      <a:t> y Seguimiento</a:t>
                    </a:r>
                    <a:endParaRPr lang="es-MX" b="1" dirty="0">
                      <a:latin typeface="Rockwell Condensed" pitchFamily="18" charset="0"/>
                    </a:endParaRPr>
                  </a:p>
                </c:rich>
              </c:tx>
              <c:showCatName val="1"/>
              <c:showPercent val="1"/>
            </c:dLbl>
            <c:showCatName val="1"/>
            <c:showPercent val="1"/>
            <c:showLeaderLines val="1"/>
          </c:dLbls>
          <c:val>
            <c:numRef>
              <c:f>Sheet1!$B$2:$B$6</c:f>
              <c:numCache>
                <c:formatCode>General</c:formatCode>
                <c:ptCount val="5"/>
                <c:pt idx="0">
                  <c:v>2.2000000000000002</c:v>
                </c:pt>
                <c:pt idx="1">
                  <c:v>3.2</c:v>
                </c:pt>
                <c:pt idx="2">
                  <c:v>2.2000000000000002</c:v>
                </c:pt>
                <c:pt idx="3">
                  <c:v>3.2</c:v>
                </c:pt>
                <c:pt idx="4">
                  <c:v>2.2000000000000002</c:v>
                </c:pt>
              </c:numCache>
            </c:numRef>
          </c:val>
        </c:ser>
        <c:dLbls>
          <c:showCatName val="1"/>
          <c:showPercent val="1"/>
        </c:dLbls>
        <c:firstSliceAng val="0"/>
        <c:holeSize val="50"/>
      </c:doughnutChart>
    </c:plotArea>
    <c:plotVisOnly val="1"/>
  </c:chart>
  <c:txPr>
    <a:bodyPr/>
    <a:lstStyle/>
    <a:p>
      <a:pPr>
        <a:defRPr sz="1800"/>
      </a:pPr>
      <a:endParaRPr lang="es-MX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C62E3B-F3DC-4C26-9EDC-3635EC60DDE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1EAEC55-F278-42E2-A1CD-9C3590EA4AE9}">
      <dgm:prSet phldrT="[Text]"/>
      <dgm:spPr>
        <a:ln>
          <a:solidFill>
            <a:schemeClr val="accent6"/>
          </a:solidFill>
        </a:ln>
      </dgm:spPr>
      <dgm:t>
        <a:bodyPr/>
        <a:lstStyle/>
        <a:p>
          <a:pPr algn="ctr">
            <a:lnSpc>
              <a:spcPct val="100000"/>
            </a:lnSpc>
            <a:spcAft>
              <a:spcPts val="0"/>
            </a:spcAft>
          </a:pPr>
          <a:r>
            <a:rPr lang="es-MX" dirty="0" smtClean="0"/>
            <a:t>1. ¿Qué tan frecuente toma bebidas alcohólicas?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s-MX" dirty="0" smtClean="0"/>
            <a:t>Nunca				0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s-MX" dirty="0" smtClean="0"/>
            <a:t>Una vez al mes o menos		1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s-MX" dirty="0" smtClean="0"/>
            <a:t>2 o 4 veces al mes		2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s-MX" dirty="0" smtClean="0"/>
            <a:t>2 o 3 veces por semana		3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s-MX" dirty="0" smtClean="0"/>
            <a:t>4 o mas veces por semana	4</a:t>
          </a:r>
          <a:endParaRPr lang="es-MX" dirty="0"/>
        </a:p>
      </dgm:t>
    </dgm:pt>
    <dgm:pt modelId="{EEFC19A4-7C18-4355-B9A8-9A0117DA3F0F}" type="parTrans" cxnId="{70460969-D143-499A-A70F-8FD82320515E}">
      <dgm:prSet/>
      <dgm:spPr/>
      <dgm:t>
        <a:bodyPr/>
        <a:lstStyle/>
        <a:p>
          <a:endParaRPr lang="es-MX"/>
        </a:p>
      </dgm:t>
    </dgm:pt>
    <dgm:pt modelId="{4F4087AA-B812-447B-A03B-C30313D3B408}" type="sibTrans" cxnId="{70460969-D143-499A-A70F-8FD82320515E}">
      <dgm:prSet/>
      <dgm:spPr/>
      <dgm:t>
        <a:bodyPr/>
        <a:lstStyle/>
        <a:p>
          <a:endParaRPr lang="es-MX"/>
        </a:p>
      </dgm:t>
    </dgm:pt>
    <dgm:pt modelId="{39D20A48-5D3C-496B-940E-E7E27AC1A63B}">
      <dgm:prSet phldrT="[Text]"/>
      <dgm:spPr>
        <a:ln>
          <a:solidFill>
            <a:schemeClr val="accent6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s-MX" dirty="0" smtClean="0"/>
            <a:t>2. ¿Cuántas copas se toma en un día típico o común de los que bebe?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s-MX" dirty="0" smtClean="0"/>
            <a:t>1 o 2				0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s-MX" dirty="0" smtClean="0"/>
            <a:t>3 o 4				1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s-MX" dirty="0" smtClean="0"/>
            <a:t>5 o 6 				2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s-MX" dirty="0" smtClean="0"/>
            <a:t>7 o 9				3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s-MX" dirty="0" smtClean="0"/>
            <a:t>10 o más			4</a:t>
          </a:r>
        </a:p>
      </dgm:t>
    </dgm:pt>
    <dgm:pt modelId="{A230C291-A613-49D8-B569-339E17EAE877}" type="parTrans" cxnId="{FDE04505-F8D0-4167-A646-C3620F809315}">
      <dgm:prSet/>
      <dgm:spPr/>
      <dgm:t>
        <a:bodyPr/>
        <a:lstStyle/>
        <a:p>
          <a:endParaRPr lang="es-MX"/>
        </a:p>
      </dgm:t>
    </dgm:pt>
    <dgm:pt modelId="{961BD9E0-94B3-4D89-B310-68646612CCF9}" type="sibTrans" cxnId="{FDE04505-F8D0-4167-A646-C3620F809315}">
      <dgm:prSet/>
      <dgm:spPr/>
      <dgm:t>
        <a:bodyPr/>
        <a:lstStyle/>
        <a:p>
          <a:endParaRPr lang="es-MX"/>
        </a:p>
      </dgm:t>
    </dgm:pt>
    <dgm:pt modelId="{C2057EC0-908B-4D8B-9D18-50F6DC6ABF71}">
      <dgm:prSet phldrT="[Text]"/>
      <dgm:spPr>
        <a:ln>
          <a:solidFill>
            <a:schemeClr val="accent6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s-MX" dirty="0" smtClean="0"/>
            <a:t>3. ¿ Qué tan frecuente toma 6 o más copas en la misma ocasión?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s-MX" dirty="0" smtClean="0"/>
            <a:t>Nunca				0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s-MX" dirty="0" smtClean="0"/>
            <a:t>Menos de una vez al mes		1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s-MX" dirty="0" smtClean="0"/>
            <a:t>Mensualmente			2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s-MX" dirty="0" smtClean="0"/>
            <a:t>Semanalmente			3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s-MX" dirty="0" smtClean="0"/>
            <a:t>Diario o casi diario		4</a:t>
          </a:r>
          <a:endParaRPr lang="es-MX" dirty="0"/>
        </a:p>
      </dgm:t>
    </dgm:pt>
    <dgm:pt modelId="{D2500A7A-E00F-43F6-BC03-A13413004A49}" type="parTrans" cxnId="{75CE541F-8EF8-4A7F-A6AD-FD1C69FF07BB}">
      <dgm:prSet/>
      <dgm:spPr/>
      <dgm:t>
        <a:bodyPr/>
        <a:lstStyle/>
        <a:p>
          <a:endParaRPr lang="es-MX"/>
        </a:p>
      </dgm:t>
    </dgm:pt>
    <dgm:pt modelId="{0EA64D1C-0755-4D94-923E-7F9F227E6E16}" type="sibTrans" cxnId="{75CE541F-8EF8-4A7F-A6AD-FD1C69FF07BB}">
      <dgm:prSet/>
      <dgm:spPr/>
      <dgm:t>
        <a:bodyPr/>
        <a:lstStyle/>
        <a:p>
          <a:endParaRPr lang="es-MX"/>
        </a:p>
      </dgm:t>
    </dgm:pt>
    <dgm:pt modelId="{38DB9DDA-D801-4B73-8E7D-4E21CA47E8D2}" type="pres">
      <dgm:prSet presAssocID="{D4C62E3B-F3DC-4C26-9EDC-3635EC60DDE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95CAFEFC-662A-4355-AAD5-8A5C3C6D0B5C}" type="pres">
      <dgm:prSet presAssocID="{B1EAEC55-F278-42E2-A1CD-9C3590EA4AE9}" presName="hierRoot1" presStyleCnt="0"/>
      <dgm:spPr/>
    </dgm:pt>
    <dgm:pt modelId="{5E53D46B-0B54-42EB-BB6B-C02DA1E1090B}" type="pres">
      <dgm:prSet presAssocID="{B1EAEC55-F278-42E2-A1CD-9C3590EA4AE9}" presName="composite" presStyleCnt="0"/>
      <dgm:spPr/>
    </dgm:pt>
    <dgm:pt modelId="{176DF98B-9E8C-400C-B8AC-12CC9DE0C016}" type="pres">
      <dgm:prSet presAssocID="{B1EAEC55-F278-42E2-A1CD-9C3590EA4AE9}" presName="background" presStyleLbl="node0" presStyleIdx="0" presStyleCnt="1"/>
      <dgm:spPr>
        <a:solidFill>
          <a:schemeClr val="accent6">
            <a:lumMod val="60000"/>
            <a:lumOff val="40000"/>
          </a:schemeClr>
        </a:solidFill>
      </dgm:spPr>
    </dgm:pt>
    <dgm:pt modelId="{CC1DCA23-4B41-4191-92A9-2C03D8D8F7FC}" type="pres">
      <dgm:prSet presAssocID="{B1EAEC55-F278-42E2-A1CD-9C3590EA4AE9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E1D9E68-B1E9-4703-94C8-94EC6DFE7284}" type="pres">
      <dgm:prSet presAssocID="{B1EAEC55-F278-42E2-A1CD-9C3590EA4AE9}" presName="hierChild2" presStyleCnt="0"/>
      <dgm:spPr/>
    </dgm:pt>
    <dgm:pt modelId="{CA13377C-1152-4888-B44F-9C57AA0CD3A5}" type="pres">
      <dgm:prSet presAssocID="{A230C291-A613-49D8-B569-339E17EAE877}" presName="Name10" presStyleLbl="parChTrans1D2" presStyleIdx="0" presStyleCnt="1"/>
      <dgm:spPr/>
      <dgm:t>
        <a:bodyPr/>
        <a:lstStyle/>
        <a:p>
          <a:endParaRPr lang="es-MX"/>
        </a:p>
      </dgm:t>
    </dgm:pt>
    <dgm:pt modelId="{F23854E5-50B3-44C3-B590-1EB0894C01C3}" type="pres">
      <dgm:prSet presAssocID="{39D20A48-5D3C-496B-940E-E7E27AC1A63B}" presName="hierRoot2" presStyleCnt="0"/>
      <dgm:spPr/>
    </dgm:pt>
    <dgm:pt modelId="{7930FF67-EF1F-41A5-926A-EBDF56A56C60}" type="pres">
      <dgm:prSet presAssocID="{39D20A48-5D3C-496B-940E-E7E27AC1A63B}" presName="composite2" presStyleCnt="0"/>
      <dgm:spPr/>
    </dgm:pt>
    <dgm:pt modelId="{76AFFC30-29C2-4045-B9F4-87F4B20EA1C3}" type="pres">
      <dgm:prSet presAssocID="{39D20A48-5D3C-496B-940E-E7E27AC1A63B}" presName="background2" presStyleLbl="node2" presStyleIdx="0" presStyleCnt="1"/>
      <dgm:spPr>
        <a:solidFill>
          <a:schemeClr val="accent6">
            <a:lumMod val="60000"/>
            <a:lumOff val="40000"/>
          </a:schemeClr>
        </a:solidFill>
      </dgm:spPr>
    </dgm:pt>
    <dgm:pt modelId="{56C70D67-2A36-4035-B23B-6E1365F7B696}" type="pres">
      <dgm:prSet presAssocID="{39D20A48-5D3C-496B-940E-E7E27AC1A63B}" presName="text2" presStyleLbl="fgAcc2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B35D279-1E49-40C6-BAE5-37BAB66D2D2A}" type="pres">
      <dgm:prSet presAssocID="{39D20A48-5D3C-496B-940E-E7E27AC1A63B}" presName="hierChild3" presStyleCnt="0"/>
      <dgm:spPr/>
    </dgm:pt>
    <dgm:pt modelId="{4D20066D-6896-4404-8040-77F7F4AEFD51}" type="pres">
      <dgm:prSet presAssocID="{D2500A7A-E00F-43F6-BC03-A13413004A49}" presName="Name17" presStyleLbl="parChTrans1D3" presStyleIdx="0" presStyleCnt="1"/>
      <dgm:spPr/>
      <dgm:t>
        <a:bodyPr/>
        <a:lstStyle/>
        <a:p>
          <a:endParaRPr lang="es-MX"/>
        </a:p>
      </dgm:t>
    </dgm:pt>
    <dgm:pt modelId="{4CA020CE-8C9F-4487-8E7B-988A362E64E9}" type="pres">
      <dgm:prSet presAssocID="{C2057EC0-908B-4D8B-9D18-50F6DC6ABF71}" presName="hierRoot3" presStyleCnt="0"/>
      <dgm:spPr/>
    </dgm:pt>
    <dgm:pt modelId="{32D2F59E-4A28-48A4-AC58-E68463B45C26}" type="pres">
      <dgm:prSet presAssocID="{C2057EC0-908B-4D8B-9D18-50F6DC6ABF71}" presName="composite3" presStyleCnt="0"/>
      <dgm:spPr/>
    </dgm:pt>
    <dgm:pt modelId="{39EF4203-81B4-41F7-B560-62AE3004DDEB}" type="pres">
      <dgm:prSet presAssocID="{C2057EC0-908B-4D8B-9D18-50F6DC6ABF71}" presName="background3" presStyleLbl="node3" presStyleIdx="0" presStyleCnt="1"/>
      <dgm:spPr>
        <a:solidFill>
          <a:schemeClr val="accent6">
            <a:lumMod val="60000"/>
            <a:lumOff val="40000"/>
          </a:schemeClr>
        </a:solidFill>
      </dgm:spPr>
    </dgm:pt>
    <dgm:pt modelId="{17D5EA88-6ABB-491E-99A3-9DD4CA62425B}" type="pres">
      <dgm:prSet presAssocID="{C2057EC0-908B-4D8B-9D18-50F6DC6ABF71}" presName="text3" presStyleLbl="fgAcc3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4C3E994-2D34-4A3B-9DD7-79BF37341FB6}" type="pres">
      <dgm:prSet presAssocID="{C2057EC0-908B-4D8B-9D18-50F6DC6ABF71}" presName="hierChild4" presStyleCnt="0"/>
      <dgm:spPr/>
    </dgm:pt>
  </dgm:ptLst>
  <dgm:cxnLst>
    <dgm:cxn modelId="{1A7FE1F4-439C-4A2F-8CF9-DB86C4A5E6D6}" type="presOf" srcId="{D2500A7A-E00F-43F6-BC03-A13413004A49}" destId="{4D20066D-6896-4404-8040-77F7F4AEFD51}" srcOrd="0" destOrd="0" presId="urn:microsoft.com/office/officeart/2005/8/layout/hierarchy1"/>
    <dgm:cxn modelId="{3D9CD42B-9CC7-435C-82A4-5D1F09DF18D9}" type="presOf" srcId="{D4C62E3B-F3DC-4C26-9EDC-3635EC60DDED}" destId="{38DB9DDA-D801-4B73-8E7D-4E21CA47E8D2}" srcOrd="0" destOrd="0" presId="urn:microsoft.com/office/officeart/2005/8/layout/hierarchy1"/>
    <dgm:cxn modelId="{75CE541F-8EF8-4A7F-A6AD-FD1C69FF07BB}" srcId="{39D20A48-5D3C-496B-940E-E7E27AC1A63B}" destId="{C2057EC0-908B-4D8B-9D18-50F6DC6ABF71}" srcOrd="0" destOrd="0" parTransId="{D2500A7A-E00F-43F6-BC03-A13413004A49}" sibTransId="{0EA64D1C-0755-4D94-923E-7F9F227E6E16}"/>
    <dgm:cxn modelId="{D61DBF74-59CB-41B3-9C9A-A3C05DBF4F7E}" type="presOf" srcId="{A230C291-A613-49D8-B569-339E17EAE877}" destId="{CA13377C-1152-4888-B44F-9C57AA0CD3A5}" srcOrd="0" destOrd="0" presId="urn:microsoft.com/office/officeart/2005/8/layout/hierarchy1"/>
    <dgm:cxn modelId="{70460969-D143-499A-A70F-8FD82320515E}" srcId="{D4C62E3B-F3DC-4C26-9EDC-3635EC60DDED}" destId="{B1EAEC55-F278-42E2-A1CD-9C3590EA4AE9}" srcOrd="0" destOrd="0" parTransId="{EEFC19A4-7C18-4355-B9A8-9A0117DA3F0F}" sibTransId="{4F4087AA-B812-447B-A03B-C30313D3B408}"/>
    <dgm:cxn modelId="{FEC864A7-939A-4467-9FCE-AFD519CBC96B}" type="presOf" srcId="{39D20A48-5D3C-496B-940E-E7E27AC1A63B}" destId="{56C70D67-2A36-4035-B23B-6E1365F7B696}" srcOrd="0" destOrd="0" presId="urn:microsoft.com/office/officeart/2005/8/layout/hierarchy1"/>
    <dgm:cxn modelId="{396EE0AE-77CD-40DF-A262-69F309CDB203}" type="presOf" srcId="{C2057EC0-908B-4D8B-9D18-50F6DC6ABF71}" destId="{17D5EA88-6ABB-491E-99A3-9DD4CA62425B}" srcOrd="0" destOrd="0" presId="urn:microsoft.com/office/officeart/2005/8/layout/hierarchy1"/>
    <dgm:cxn modelId="{830AF90F-5AD3-46BC-AFA1-B0D2E82CCC35}" type="presOf" srcId="{B1EAEC55-F278-42E2-A1CD-9C3590EA4AE9}" destId="{CC1DCA23-4B41-4191-92A9-2C03D8D8F7FC}" srcOrd="0" destOrd="0" presId="urn:microsoft.com/office/officeart/2005/8/layout/hierarchy1"/>
    <dgm:cxn modelId="{FDE04505-F8D0-4167-A646-C3620F809315}" srcId="{B1EAEC55-F278-42E2-A1CD-9C3590EA4AE9}" destId="{39D20A48-5D3C-496B-940E-E7E27AC1A63B}" srcOrd="0" destOrd="0" parTransId="{A230C291-A613-49D8-B569-339E17EAE877}" sibTransId="{961BD9E0-94B3-4D89-B310-68646612CCF9}"/>
    <dgm:cxn modelId="{35CD0686-09EB-478B-9E74-EDEB96504EB1}" type="presParOf" srcId="{38DB9DDA-D801-4B73-8E7D-4E21CA47E8D2}" destId="{95CAFEFC-662A-4355-AAD5-8A5C3C6D0B5C}" srcOrd="0" destOrd="0" presId="urn:microsoft.com/office/officeart/2005/8/layout/hierarchy1"/>
    <dgm:cxn modelId="{D3C3D47B-2EC5-4E3E-8445-6187B87DBCCF}" type="presParOf" srcId="{95CAFEFC-662A-4355-AAD5-8A5C3C6D0B5C}" destId="{5E53D46B-0B54-42EB-BB6B-C02DA1E1090B}" srcOrd="0" destOrd="0" presId="urn:microsoft.com/office/officeart/2005/8/layout/hierarchy1"/>
    <dgm:cxn modelId="{C671CDE8-7F3E-464D-AD48-75373233A333}" type="presParOf" srcId="{5E53D46B-0B54-42EB-BB6B-C02DA1E1090B}" destId="{176DF98B-9E8C-400C-B8AC-12CC9DE0C016}" srcOrd="0" destOrd="0" presId="urn:microsoft.com/office/officeart/2005/8/layout/hierarchy1"/>
    <dgm:cxn modelId="{19E503B5-2743-43BB-9DA2-6982517B5D3C}" type="presParOf" srcId="{5E53D46B-0B54-42EB-BB6B-C02DA1E1090B}" destId="{CC1DCA23-4B41-4191-92A9-2C03D8D8F7FC}" srcOrd="1" destOrd="0" presId="urn:microsoft.com/office/officeart/2005/8/layout/hierarchy1"/>
    <dgm:cxn modelId="{7E3DF018-E824-4659-8610-ED356F473413}" type="presParOf" srcId="{95CAFEFC-662A-4355-AAD5-8A5C3C6D0B5C}" destId="{7E1D9E68-B1E9-4703-94C8-94EC6DFE7284}" srcOrd="1" destOrd="0" presId="urn:microsoft.com/office/officeart/2005/8/layout/hierarchy1"/>
    <dgm:cxn modelId="{FDF52CD3-6F30-4D39-9E99-06A0187B6365}" type="presParOf" srcId="{7E1D9E68-B1E9-4703-94C8-94EC6DFE7284}" destId="{CA13377C-1152-4888-B44F-9C57AA0CD3A5}" srcOrd="0" destOrd="0" presId="urn:microsoft.com/office/officeart/2005/8/layout/hierarchy1"/>
    <dgm:cxn modelId="{456D3F44-2962-426D-842C-4FE8CDF893F0}" type="presParOf" srcId="{7E1D9E68-B1E9-4703-94C8-94EC6DFE7284}" destId="{F23854E5-50B3-44C3-B590-1EB0894C01C3}" srcOrd="1" destOrd="0" presId="urn:microsoft.com/office/officeart/2005/8/layout/hierarchy1"/>
    <dgm:cxn modelId="{7F25DD40-EC1E-42D9-A79B-F9A526C7420F}" type="presParOf" srcId="{F23854E5-50B3-44C3-B590-1EB0894C01C3}" destId="{7930FF67-EF1F-41A5-926A-EBDF56A56C60}" srcOrd="0" destOrd="0" presId="urn:microsoft.com/office/officeart/2005/8/layout/hierarchy1"/>
    <dgm:cxn modelId="{4E873855-553A-485D-8EED-A874D500DE35}" type="presParOf" srcId="{7930FF67-EF1F-41A5-926A-EBDF56A56C60}" destId="{76AFFC30-29C2-4045-B9F4-87F4B20EA1C3}" srcOrd="0" destOrd="0" presId="urn:microsoft.com/office/officeart/2005/8/layout/hierarchy1"/>
    <dgm:cxn modelId="{F93EB1AC-90E9-4EDA-9775-7A254E296088}" type="presParOf" srcId="{7930FF67-EF1F-41A5-926A-EBDF56A56C60}" destId="{56C70D67-2A36-4035-B23B-6E1365F7B696}" srcOrd="1" destOrd="0" presId="urn:microsoft.com/office/officeart/2005/8/layout/hierarchy1"/>
    <dgm:cxn modelId="{533151B3-BE29-43B2-8FC9-4B56894D62DD}" type="presParOf" srcId="{F23854E5-50B3-44C3-B590-1EB0894C01C3}" destId="{3B35D279-1E49-40C6-BAE5-37BAB66D2D2A}" srcOrd="1" destOrd="0" presId="urn:microsoft.com/office/officeart/2005/8/layout/hierarchy1"/>
    <dgm:cxn modelId="{101BFCC2-0D2C-4E8F-8A80-E7E4535F9777}" type="presParOf" srcId="{3B35D279-1E49-40C6-BAE5-37BAB66D2D2A}" destId="{4D20066D-6896-4404-8040-77F7F4AEFD51}" srcOrd="0" destOrd="0" presId="urn:microsoft.com/office/officeart/2005/8/layout/hierarchy1"/>
    <dgm:cxn modelId="{2EBF4BB1-E3C6-4461-9F87-7B2DCF65D080}" type="presParOf" srcId="{3B35D279-1E49-40C6-BAE5-37BAB66D2D2A}" destId="{4CA020CE-8C9F-4487-8E7B-988A362E64E9}" srcOrd="1" destOrd="0" presId="urn:microsoft.com/office/officeart/2005/8/layout/hierarchy1"/>
    <dgm:cxn modelId="{8C7283CC-E403-4462-A805-C377551432C2}" type="presParOf" srcId="{4CA020CE-8C9F-4487-8E7B-988A362E64E9}" destId="{32D2F59E-4A28-48A4-AC58-E68463B45C26}" srcOrd="0" destOrd="0" presId="urn:microsoft.com/office/officeart/2005/8/layout/hierarchy1"/>
    <dgm:cxn modelId="{D8A79422-7EB4-406E-ABBB-4065C8FADF96}" type="presParOf" srcId="{32D2F59E-4A28-48A4-AC58-E68463B45C26}" destId="{39EF4203-81B4-41F7-B560-62AE3004DDEB}" srcOrd="0" destOrd="0" presId="urn:microsoft.com/office/officeart/2005/8/layout/hierarchy1"/>
    <dgm:cxn modelId="{E7396EEF-13F4-4674-B5A8-1128AACEDE0B}" type="presParOf" srcId="{32D2F59E-4A28-48A4-AC58-E68463B45C26}" destId="{17D5EA88-6ABB-491E-99A3-9DD4CA62425B}" srcOrd="1" destOrd="0" presId="urn:microsoft.com/office/officeart/2005/8/layout/hierarchy1"/>
    <dgm:cxn modelId="{4A799557-4304-4701-ACE2-53AFCEB61464}" type="presParOf" srcId="{4CA020CE-8C9F-4487-8E7B-988A362E64E9}" destId="{44C3E994-2D34-4A3B-9DD7-79BF37341FB6}" srcOrd="1" destOrd="0" presId="urn:microsoft.com/office/officeart/2005/8/layout/hierarchy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4C62E3B-F3DC-4C26-9EDC-3635EC60DDE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1EAEC55-F278-42E2-A1CD-9C3590EA4AE9}">
      <dgm:prSet phldrT="[Text]"/>
      <dgm:spPr>
        <a:ln>
          <a:solidFill>
            <a:schemeClr val="accent6"/>
          </a:solidFill>
        </a:ln>
      </dgm:spPr>
      <dgm:t>
        <a:bodyPr/>
        <a:lstStyle/>
        <a:p>
          <a:pPr algn="ctr">
            <a:lnSpc>
              <a:spcPct val="100000"/>
            </a:lnSpc>
            <a:spcAft>
              <a:spcPts val="0"/>
            </a:spcAft>
          </a:pPr>
          <a:r>
            <a:rPr lang="es-MX" dirty="0" smtClean="0"/>
            <a:t>1.</a:t>
          </a:r>
          <a:r>
            <a:rPr lang="es-MX" baseline="0" dirty="0" smtClean="0"/>
            <a:t> ¿Alguna vez  ha sentido la necesidad de disminuir  la cantidad  de alcohol que toma?</a:t>
          </a:r>
        </a:p>
        <a:p>
          <a:pPr algn="ctr">
            <a:lnSpc>
              <a:spcPct val="100000"/>
            </a:lnSpc>
            <a:spcAft>
              <a:spcPts val="0"/>
            </a:spcAft>
          </a:pPr>
          <a:endParaRPr lang="es-MX" baseline="0" dirty="0" smtClean="0"/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es-MX" baseline="0" dirty="0" smtClean="0"/>
            <a:t>SI			25</a:t>
          </a: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es-MX" baseline="0" dirty="0" smtClean="0"/>
            <a:t>NO			0</a:t>
          </a:r>
          <a:endParaRPr lang="es-MX" dirty="0"/>
        </a:p>
      </dgm:t>
    </dgm:pt>
    <dgm:pt modelId="{EEFC19A4-7C18-4355-B9A8-9A0117DA3F0F}" type="parTrans" cxnId="{70460969-D143-499A-A70F-8FD82320515E}">
      <dgm:prSet/>
      <dgm:spPr/>
      <dgm:t>
        <a:bodyPr/>
        <a:lstStyle/>
        <a:p>
          <a:endParaRPr lang="es-MX"/>
        </a:p>
      </dgm:t>
    </dgm:pt>
    <dgm:pt modelId="{4F4087AA-B812-447B-A03B-C30313D3B408}" type="sibTrans" cxnId="{70460969-D143-499A-A70F-8FD82320515E}">
      <dgm:prSet/>
      <dgm:spPr/>
      <dgm:t>
        <a:bodyPr/>
        <a:lstStyle/>
        <a:p>
          <a:endParaRPr lang="es-MX"/>
        </a:p>
      </dgm:t>
    </dgm:pt>
    <dgm:pt modelId="{39D20A48-5D3C-496B-940E-E7E27AC1A63B}">
      <dgm:prSet phldrT="[Text]"/>
      <dgm:spPr>
        <a:ln>
          <a:solidFill>
            <a:schemeClr val="accent6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s-MX" dirty="0" smtClean="0"/>
            <a:t>2.</a:t>
          </a:r>
          <a:r>
            <a:rPr lang="es-MX" baseline="0" dirty="0" smtClean="0"/>
            <a:t> ¿Se ha sentido molesto porque lo critican por su manera de beber?</a:t>
          </a:r>
        </a:p>
        <a:p>
          <a:pPr>
            <a:lnSpc>
              <a:spcPct val="100000"/>
            </a:lnSpc>
            <a:spcAft>
              <a:spcPts val="0"/>
            </a:spcAft>
          </a:pPr>
          <a:endParaRPr lang="es-MX" baseline="0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es-MX" dirty="0" smtClean="0"/>
            <a:t>SI 			25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s-MX" dirty="0" smtClean="0"/>
            <a:t>NO			0 </a:t>
          </a:r>
        </a:p>
      </dgm:t>
    </dgm:pt>
    <dgm:pt modelId="{A230C291-A613-49D8-B569-339E17EAE877}" type="parTrans" cxnId="{FDE04505-F8D0-4167-A646-C3620F809315}">
      <dgm:prSet/>
      <dgm:spPr/>
      <dgm:t>
        <a:bodyPr/>
        <a:lstStyle/>
        <a:p>
          <a:endParaRPr lang="es-MX"/>
        </a:p>
      </dgm:t>
    </dgm:pt>
    <dgm:pt modelId="{961BD9E0-94B3-4D89-B310-68646612CCF9}" type="sibTrans" cxnId="{FDE04505-F8D0-4167-A646-C3620F809315}">
      <dgm:prSet/>
      <dgm:spPr/>
      <dgm:t>
        <a:bodyPr/>
        <a:lstStyle/>
        <a:p>
          <a:endParaRPr lang="es-MX"/>
        </a:p>
      </dgm:t>
    </dgm:pt>
    <dgm:pt modelId="{C2057EC0-908B-4D8B-9D18-50F6DC6ABF71}">
      <dgm:prSet phldrT="[Text]"/>
      <dgm:spPr>
        <a:ln>
          <a:solidFill>
            <a:schemeClr val="accent6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s-MX" dirty="0" smtClean="0"/>
            <a:t> 4. ¿Alguna vez ha tomado un trago a primera hora de la mañana?</a:t>
          </a:r>
        </a:p>
        <a:p>
          <a:pPr>
            <a:lnSpc>
              <a:spcPct val="100000"/>
            </a:lnSpc>
            <a:spcAft>
              <a:spcPts val="0"/>
            </a:spcAft>
          </a:pPr>
          <a:endParaRPr lang="es-MX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es-MX" dirty="0" smtClean="0"/>
            <a:t>SI			25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s-MX" dirty="0" smtClean="0"/>
            <a:t>NO			0</a:t>
          </a:r>
          <a:endParaRPr lang="es-MX" dirty="0"/>
        </a:p>
      </dgm:t>
    </dgm:pt>
    <dgm:pt modelId="{D2500A7A-E00F-43F6-BC03-A13413004A49}" type="parTrans" cxnId="{75CE541F-8EF8-4A7F-A6AD-FD1C69FF07BB}">
      <dgm:prSet/>
      <dgm:spPr/>
      <dgm:t>
        <a:bodyPr/>
        <a:lstStyle/>
        <a:p>
          <a:endParaRPr lang="es-MX"/>
        </a:p>
      </dgm:t>
    </dgm:pt>
    <dgm:pt modelId="{0EA64D1C-0755-4D94-923E-7F9F227E6E16}" type="sibTrans" cxnId="{75CE541F-8EF8-4A7F-A6AD-FD1C69FF07BB}">
      <dgm:prSet/>
      <dgm:spPr/>
      <dgm:t>
        <a:bodyPr/>
        <a:lstStyle/>
        <a:p>
          <a:endParaRPr lang="es-MX"/>
        </a:p>
      </dgm:t>
    </dgm:pt>
    <dgm:pt modelId="{AB57CE3F-21C5-4996-9169-74EB6255064B}">
      <dgm:prSet/>
      <dgm:spPr>
        <a:ln>
          <a:solidFill>
            <a:schemeClr val="accent6"/>
          </a:solidFill>
        </a:ln>
      </dgm:spPr>
      <dgm:t>
        <a:bodyPr/>
        <a:lstStyle/>
        <a:p>
          <a:r>
            <a:rPr lang="es-MX" dirty="0" smtClean="0"/>
            <a:t>3. ¿Se ha sentido mal o culpable por su manera de beber?</a:t>
          </a:r>
        </a:p>
        <a:p>
          <a:endParaRPr lang="es-MX" dirty="0" smtClean="0"/>
        </a:p>
        <a:p>
          <a:r>
            <a:rPr lang="es-MX" dirty="0" smtClean="0"/>
            <a:t>SI			25</a:t>
          </a:r>
        </a:p>
        <a:p>
          <a:r>
            <a:rPr lang="es-MX" dirty="0" smtClean="0"/>
            <a:t>NO			0</a:t>
          </a:r>
          <a:endParaRPr lang="es-MX" dirty="0"/>
        </a:p>
      </dgm:t>
    </dgm:pt>
    <dgm:pt modelId="{F2101987-B0B2-4B6C-9454-3230A047928E}" type="parTrans" cxnId="{C2B59ACA-9E59-48FF-9EA2-997AE5504600}">
      <dgm:prSet/>
      <dgm:spPr/>
      <dgm:t>
        <a:bodyPr/>
        <a:lstStyle/>
        <a:p>
          <a:endParaRPr lang="es-MX"/>
        </a:p>
      </dgm:t>
    </dgm:pt>
    <dgm:pt modelId="{5D5AB221-2F90-42B8-9F0C-FBA80DC469B1}" type="sibTrans" cxnId="{C2B59ACA-9E59-48FF-9EA2-997AE5504600}">
      <dgm:prSet/>
      <dgm:spPr/>
      <dgm:t>
        <a:bodyPr/>
        <a:lstStyle/>
        <a:p>
          <a:endParaRPr lang="es-MX"/>
        </a:p>
      </dgm:t>
    </dgm:pt>
    <dgm:pt modelId="{38DB9DDA-D801-4B73-8E7D-4E21CA47E8D2}" type="pres">
      <dgm:prSet presAssocID="{D4C62E3B-F3DC-4C26-9EDC-3635EC60DDE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95CAFEFC-662A-4355-AAD5-8A5C3C6D0B5C}" type="pres">
      <dgm:prSet presAssocID="{B1EAEC55-F278-42E2-A1CD-9C3590EA4AE9}" presName="hierRoot1" presStyleCnt="0"/>
      <dgm:spPr/>
    </dgm:pt>
    <dgm:pt modelId="{5E53D46B-0B54-42EB-BB6B-C02DA1E1090B}" type="pres">
      <dgm:prSet presAssocID="{B1EAEC55-F278-42E2-A1CD-9C3590EA4AE9}" presName="composite" presStyleCnt="0"/>
      <dgm:spPr/>
    </dgm:pt>
    <dgm:pt modelId="{176DF98B-9E8C-400C-B8AC-12CC9DE0C016}" type="pres">
      <dgm:prSet presAssocID="{B1EAEC55-F278-42E2-A1CD-9C3590EA4AE9}" presName="background" presStyleLbl="node0" presStyleIdx="0" presStyleCnt="1"/>
      <dgm:spPr>
        <a:solidFill>
          <a:schemeClr val="accent6">
            <a:lumMod val="60000"/>
            <a:lumOff val="40000"/>
          </a:schemeClr>
        </a:solidFill>
      </dgm:spPr>
    </dgm:pt>
    <dgm:pt modelId="{CC1DCA23-4B41-4191-92A9-2C03D8D8F7FC}" type="pres">
      <dgm:prSet presAssocID="{B1EAEC55-F278-42E2-A1CD-9C3590EA4AE9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E1D9E68-B1E9-4703-94C8-94EC6DFE7284}" type="pres">
      <dgm:prSet presAssocID="{B1EAEC55-F278-42E2-A1CD-9C3590EA4AE9}" presName="hierChild2" presStyleCnt="0"/>
      <dgm:spPr/>
    </dgm:pt>
    <dgm:pt modelId="{CA13377C-1152-4888-B44F-9C57AA0CD3A5}" type="pres">
      <dgm:prSet presAssocID="{A230C291-A613-49D8-B569-339E17EAE877}" presName="Name10" presStyleLbl="parChTrans1D2" presStyleIdx="0" presStyleCnt="1"/>
      <dgm:spPr/>
      <dgm:t>
        <a:bodyPr/>
        <a:lstStyle/>
        <a:p>
          <a:endParaRPr lang="es-MX"/>
        </a:p>
      </dgm:t>
    </dgm:pt>
    <dgm:pt modelId="{F23854E5-50B3-44C3-B590-1EB0894C01C3}" type="pres">
      <dgm:prSet presAssocID="{39D20A48-5D3C-496B-940E-E7E27AC1A63B}" presName="hierRoot2" presStyleCnt="0"/>
      <dgm:spPr/>
    </dgm:pt>
    <dgm:pt modelId="{7930FF67-EF1F-41A5-926A-EBDF56A56C60}" type="pres">
      <dgm:prSet presAssocID="{39D20A48-5D3C-496B-940E-E7E27AC1A63B}" presName="composite2" presStyleCnt="0"/>
      <dgm:spPr/>
    </dgm:pt>
    <dgm:pt modelId="{76AFFC30-29C2-4045-B9F4-87F4B20EA1C3}" type="pres">
      <dgm:prSet presAssocID="{39D20A48-5D3C-496B-940E-E7E27AC1A63B}" presName="background2" presStyleLbl="node2" presStyleIdx="0" presStyleCnt="1"/>
      <dgm:spPr>
        <a:solidFill>
          <a:schemeClr val="accent6">
            <a:lumMod val="60000"/>
            <a:lumOff val="40000"/>
          </a:schemeClr>
        </a:solidFill>
      </dgm:spPr>
    </dgm:pt>
    <dgm:pt modelId="{56C70D67-2A36-4035-B23B-6E1365F7B696}" type="pres">
      <dgm:prSet presAssocID="{39D20A48-5D3C-496B-940E-E7E27AC1A63B}" presName="text2" presStyleLbl="fgAcc2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B35D279-1E49-40C6-BAE5-37BAB66D2D2A}" type="pres">
      <dgm:prSet presAssocID="{39D20A48-5D3C-496B-940E-E7E27AC1A63B}" presName="hierChild3" presStyleCnt="0"/>
      <dgm:spPr/>
    </dgm:pt>
    <dgm:pt modelId="{FB52FAFF-40B1-4862-98D0-9188CEE4C5DB}" type="pres">
      <dgm:prSet presAssocID="{F2101987-B0B2-4B6C-9454-3230A047928E}" presName="Name17" presStyleLbl="parChTrans1D3" presStyleIdx="0" presStyleCnt="1"/>
      <dgm:spPr/>
      <dgm:t>
        <a:bodyPr/>
        <a:lstStyle/>
        <a:p>
          <a:endParaRPr lang="es-MX"/>
        </a:p>
      </dgm:t>
    </dgm:pt>
    <dgm:pt modelId="{4A9DD084-24CB-4F66-84FB-DCF7DCE0D2D5}" type="pres">
      <dgm:prSet presAssocID="{AB57CE3F-21C5-4996-9169-74EB6255064B}" presName="hierRoot3" presStyleCnt="0"/>
      <dgm:spPr/>
    </dgm:pt>
    <dgm:pt modelId="{E660E1E3-64DE-4BF1-90EB-2DFF6964258E}" type="pres">
      <dgm:prSet presAssocID="{AB57CE3F-21C5-4996-9169-74EB6255064B}" presName="composite3" presStyleCnt="0"/>
      <dgm:spPr/>
    </dgm:pt>
    <dgm:pt modelId="{0C6D3491-BA07-4D30-A0C4-2411D6CF828E}" type="pres">
      <dgm:prSet presAssocID="{AB57CE3F-21C5-4996-9169-74EB6255064B}" presName="background3" presStyleLbl="node3" presStyleIdx="0" presStyleCnt="1"/>
      <dgm:spPr>
        <a:solidFill>
          <a:schemeClr val="accent6">
            <a:lumMod val="60000"/>
            <a:lumOff val="40000"/>
          </a:schemeClr>
        </a:solidFill>
      </dgm:spPr>
    </dgm:pt>
    <dgm:pt modelId="{A9BE3BD9-3DF9-4F93-A45A-4E4A8E74DCF7}" type="pres">
      <dgm:prSet presAssocID="{AB57CE3F-21C5-4996-9169-74EB6255064B}" presName="text3" presStyleLbl="fgAcc3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B7289F0-7A9D-4F32-8783-9ED366E82403}" type="pres">
      <dgm:prSet presAssocID="{AB57CE3F-21C5-4996-9169-74EB6255064B}" presName="hierChild4" presStyleCnt="0"/>
      <dgm:spPr/>
    </dgm:pt>
    <dgm:pt modelId="{7D9CF7F7-7BA2-49C2-887E-55B583602B63}" type="pres">
      <dgm:prSet presAssocID="{D2500A7A-E00F-43F6-BC03-A13413004A49}" presName="Name23" presStyleLbl="parChTrans1D4" presStyleIdx="0" presStyleCnt="1"/>
      <dgm:spPr/>
      <dgm:t>
        <a:bodyPr/>
        <a:lstStyle/>
        <a:p>
          <a:endParaRPr lang="es-MX"/>
        </a:p>
      </dgm:t>
    </dgm:pt>
    <dgm:pt modelId="{5FE27863-96DC-4EF9-B9E7-22BA9B62DF53}" type="pres">
      <dgm:prSet presAssocID="{C2057EC0-908B-4D8B-9D18-50F6DC6ABF71}" presName="hierRoot4" presStyleCnt="0"/>
      <dgm:spPr/>
    </dgm:pt>
    <dgm:pt modelId="{44EDC2A2-AD31-4743-9A1C-85FC8118DA61}" type="pres">
      <dgm:prSet presAssocID="{C2057EC0-908B-4D8B-9D18-50F6DC6ABF71}" presName="composite4" presStyleCnt="0"/>
      <dgm:spPr/>
    </dgm:pt>
    <dgm:pt modelId="{11BF45E1-5D99-40C4-9A40-6629F146DC8F}" type="pres">
      <dgm:prSet presAssocID="{C2057EC0-908B-4D8B-9D18-50F6DC6ABF71}" presName="background4" presStyleLbl="node4" presStyleIdx="0" presStyleCnt="1"/>
      <dgm:spPr>
        <a:solidFill>
          <a:schemeClr val="accent6">
            <a:lumMod val="60000"/>
            <a:lumOff val="40000"/>
          </a:schemeClr>
        </a:solidFill>
      </dgm:spPr>
    </dgm:pt>
    <dgm:pt modelId="{F3A9ED88-7210-40D0-82C9-0C8C6E1BC472}" type="pres">
      <dgm:prSet presAssocID="{C2057EC0-908B-4D8B-9D18-50F6DC6ABF71}" presName="text4" presStyleLbl="fgAcc4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6758107-DEE8-4F3D-B8B0-C494AE99A365}" type="pres">
      <dgm:prSet presAssocID="{C2057EC0-908B-4D8B-9D18-50F6DC6ABF71}" presName="hierChild5" presStyleCnt="0"/>
      <dgm:spPr/>
    </dgm:pt>
  </dgm:ptLst>
  <dgm:cxnLst>
    <dgm:cxn modelId="{FDE04505-F8D0-4167-A646-C3620F809315}" srcId="{B1EAEC55-F278-42E2-A1CD-9C3590EA4AE9}" destId="{39D20A48-5D3C-496B-940E-E7E27AC1A63B}" srcOrd="0" destOrd="0" parTransId="{A230C291-A613-49D8-B569-339E17EAE877}" sibTransId="{961BD9E0-94B3-4D89-B310-68646612CCF9}"/>
    <dgm:cxn modelId="{D90D645D-12D5-4B8D-A988-A1487490964F}" type="presOf" srcId="{F2101987-B0B2-4B6C-9454-3230A047928E}" destId="{FB52FAFF-40B1-4862-98D0-9188CEE4C5DB}" srcOrd="0" destOrd="0" presId="urn:microsoft.com/office/officeart/2005/8/layout/hierarchy1"/>
    <dgm:cxn modelId="{A1628F39-0568-48EA-AD03-1F3EE916209D}" type="presOf" srcId="{AB57CE3F-21C5-4996-9169-74EB6255064B}" destId="{A9BE3BD9-3DF9-4F93-A45A-4E4A8E74DCF7}" srcOrd="0" destOrd="0" presId="urn:microsoft.com/office/officeart/2005/8/layout/hierarchy1"/>
    <dgm:cxn modelId="{70460969-D143-499A-A70F-8FD82320515E}" srcId="{D4C62E3B-F3DC-4C26-9EDC-3635EC60DDED}" destId="{B1EAEC55-F278-42E2-A1CD-9C3590EA4AE9}" srcOrd="0" destOrd="0" parTransId="{EEFC19A4-7C18-4355-B9A8-9A0117DA3F0F}" sibTransId="{4F4087AA-B812-447B-A03B-C30313D3B408}"/>
    <dgm:cxn modelId="{842FCE4B-73B6-4E47-9932-B68FA76C4FB5}" type="presOf" srcId="{C2057EC0-908B-4D8B-9D18-50F6DC6ABF71}" destId="{F3A9ED88-7210-40D0-82C9-0C8C6E1BC472}" srcOrd="0" destOrd="0" presId="urn:microsoft.com/office/officeart/2005/8/layout/hierarchy1"/>
    <dgm:cxn modelId="{64E15803-AD47-4BC2-9592-357ADB6A3E0A}" type="presOf" srcId="{D2500A7A-E00F-43F6-BC03-A13413004A49}" destId="{7D9CF7F7-7BA2-49C2-887E-55B583602B63}" srcOrd="0" destOrd="0" presId="urn:microsoft.com/office/officeart/2005/8/layout/hierarchy1"/>
    <dgm:cxn modelId="{75CE541F-8EF8-4A7F-A6AD-FD1C69FF07BB}" srcId="{AB57CE3F-21C5-4996-9169-74EB6255064B}" destId="{C2057EC0-908B-4D8B-9D18-50F6DC6ABF71}" srcOrd="0" destOrd="0" parTransId="{D2500A7A-E00F-43F6-BC03-A13413004A49}" sibTransId="{0EA64D1C-0755-4D94-923E-7F9F227E6E16}"/>
    <dgm:cxn modelId="{C2B59ACA-9E59-48FF-9EA2-997AE5504600}" srcId="{39D20A48-5D3C-496B-940E-E7E27AC1A63B}" destId="{AB57CE3F-21C5-4996-9169-74EB6255064B}" srcOrd="0" destOrd="0" parTransId="{F2101987-B0B2-4B6C-9454-3230A047928E}" sibTransId="{5D5AB221-2F90-42B8-9F0C-FBA80DC469B1}"/>
    <dgm:cxn modelId="{09619FC5-0BA5-462B-B112-131797DF61AD}" type="presOf" srcId="{B1EAEC55-F278-42E2-A1CD-9C3590EA4AE9}" destId="{CC1DCA23-4B41-4191-92A9-2C03D8D8F7FC}" srcOrd="0" destOrd="0" presId="urn:microsoft.com/office/officeart/2005/8/layout/hierarchy1"/>
    <dgm:cxn modelId="{76556F3A-99B8-4A0E-AFEC-402C39DA1C48}" type="presOf" srcId="{A230C291-A613-49D8-B569-339E17EAE877}" destId="{CA13377C-1152-4888-B44F-9C57AA0CD3A5}" srcOrd="0" destOrd="0" presId="urn:microsoft.com/office/officeart/2005/8/layout/hierarchy1"/>
    <dgm:cxn modelId="{6C379FC8-0061-4321-BD18-796C34237D5E}" type="presOf" srcId="{D4C62E3B-F3DC-4C26-9EDC-3635EC60DDED}" destId="{38DB9DDA-D801-4B73-8E7D-4E21CA47E8D2}" srcOrd="0" destOrd="0" presId="urn:microsoft.com/office/officeart/2005/8/layout/hierarchy1"/>
    <dgm:cxn modelId="{6AFABBFF-6699-474C-BD98-7DE9DF537717}" type="presOf" srcId="{39D20A48-5D3C-496B-940E-E7E27AC1A63B}" destId="{56C70D67-2A36-4035-B23B-6E1365F7B696}" srcOrd="0" destOrd="0" presId="urn:microsoft.com/office/officeart/2005/8/layout/hierarchy1"/>
    <dgm:cxn modelId="{5F027527-C86A-44FB-A130-03EE6790FFF7}" type="presParOf" srcId="{38DB9DDA-D801-4B73-8E7D-4E21CA47E8D2}" destId="{95CAFEFC-662A-4355-AAD5-8A5C3C6D0B5C}" srcOrd="0" destOrd="0" presId="urn:microsoft.com/office/officeart/2005/8/layout/hierarchy1"/>
    <dgm:cxn modelId="{084ABC81-D933-43BD-A0FB-59196E4254BF}" type="presParOf" srcId="{95CAFEFC-662A-4355-AAD5-8A5C3C6D0B5C}" destId="{5E53D46B-0B54-42EB-BB6B-C02DA1E1090B}" srcOrd="0" destOrd="0" presId="urn:microsoft.com/office/officeart/2005/8/layout/hierarchy1"/>
    <dgm:cxn modelId="{8C2D96AE-7690-4D76-89AD-C24459C3B0B4}" type="presParOf" srcId="{5E53D46B-0B54-42EB-BB6B-C02DA1E1090B}" destId="{176DF98B-9E8C-400C-B8AC-12CC9DE0C016}" srcOrd="0" destOrd="0" presId="urn:microsoft.com/office/officeart/2005/8/layout/hierarchy1"/>
    <dgm:cxn modelId="{010D7A9D-1C39-4BED-88FC-C2D894BA09C5}" type="presParOf" srcId="{5E53D46B-0B54-42EB-BB6B-C02DA1E1090B}" destId="{CC1DCA23-4B41-4191-92A9-2C03D8D8F7FC}" srcOrd="1" destOrd="0" presId="urn:microsoft.com/office/officeart/2005/8/layout/hierarchy1"/>
    <dgm:cxn modelId="{643F3F44-0147-4C14-AE14-4543FDFFF690}" type="presParOf" srcId="{95CAFEFC-662A-4355-AAD5-8A5C3C6D0B5C}" destId="{7E1D9E68-B1E9-4703-94C8-94EC6DFE7284}" srcOrd="1" destOrd="0" presId="urn:microsoft.com/office/officeart/2005/8/layout/hierarchy1"/>
    <dgm:cxn modelId="{7E381F64-9644-4BFB-AD0C-E63B74428689}" type="presParOf" srcId="{7E1D9E68-B1E9-4703-94C8-94EC6DFE7284}" destId="{CA13377C-1152-4888-B44F-9C57AA0CD3A5}" srcOrd="0" destOrd="0" presId="urn:microsoft.com/office/officeart/2005/8/layout/hierarchy1"/>
    <dgm:cxn modelId="{03A31E90-B178-4EF2-858D-70A4C7104ED7}" type="presParOf" srcId="{7E1D9E68-B1E9-4703-94C8-94EC6DFE7284}" destId="{F23854E5-50B3-44C3-B590-1EB0894C01C3}" srcOrd="1" destOrd="0" presId="urn:microsoft.com/office/officeart/2005/8/layout/hierarchy1"/>
    <dgm:cxn modelId="{0F7460B9-E1B1-4CD2-9B8C-DB4A87CCE848}" type="presParOf" srcId="{F23854E5-50B3-44C3-B590-1EB0894C01C3}" destId="{7930FF67-EF1F-41A5-926A-EBDF56A56C60}" srcOrd="0" destOrd="0" presId="urn:microsoft.com/office/officeart/2005/8/layout/hierarchy1"/>
    <dgm:cxn modelId="{4894CEDD-E82D-4525-BA82-64DF9A3AFC70}" type="presParOf" srcId="{7930FF67-EF1F-41A5-926A-EBDF56A56C60}" destId="{76AFFC30-29C2-4045-B9F4-87F4B20EA1C3}" srcOrd="0" destOrd="0" presId="urn:microsoft.com/office/officeart/2005/8/layout/hierarchy1"/>
    <dgm:cxn modelId="{2C7A7A59-DB66-4D61-BD2E-953FFD00C9DA}" type="presParOf" srcId="{7930FF67-EF1F-41A5-926A-EBDF56A56C60}" destId="{56C70D67-2A36-4035-B23B-6E1365F7B696}" srcOrd="1" destOrd="0" presId="urn:microsoft.com/office/officeart/2005/8/layout/hierarchy1"/>
    <dgm:cxn modelId="{3C74193C-3EF1-417F-88E2-499B0A7FC09D}" type="presParOf" srcId="{F23854E5-50B3-44C3-B590-1EB0894C01C3}" destId="{3B35D279-1E49-40C6-BAE5-37BAB66D2D2A}" srcOrd="1" destOrd="0" presId="urn:microsoft.com/office/officeart/2005/8/layout/hierarchy1"/>
    <dgm:cxn modelId="{418E6416-4BBE-42A8-A9CF-A52A298A7B49}" type="presParOf" srcId="{3B35D279-1E49-40C6-BAE5-37BAB66D2D2A}" destId="{FB52FAFF-40B1-4862-98D0-9188CEE4C5DB}" srcOrd="0" destOrd="0" presId="urn:microsoft.com/office/officeart/2005/8/layout/hierarchy1"/>
    <dgm:cxn modelId="{A055E2D4-4100-4270-AD2D-39310F719320}" type="presParOf" srcId="{3B35D279-1E49-40C6-BAE5-37BAB66D2D2A}" destId="{4A9DD084-24CB-4F66-84FB-DCF7DCE0D2D5}" srcOrd="1" destOrd="0" presId="urn:microsoft.com/office/officeart/2005/8/layout/hierarchy1"/>
    <dgm:cxn modelId="{3E27F4F1-7D36-4819-BE36-F8B0A26DFDD3}" type="presParOf" srcId="{4A9DD084-24CB-4F66-84FB-DCF7DCE0D2D5}" destId="{E660E1E3-64DE-4BF1-90EB-2DFF6964258E}" srcOrd="0" destOrd="0" presId="urn:microsoft.com/office/officeart/2005/8/layout/hierarchy1"/>
    <dgm:cxn modelId="{CF9B06A5-9ABB-4584-804F-7143C6B2B55B}" type="presParOf" srcId="{E660E1E3-64DE-4BF1-90EB-2DFF6964258E}" destId="{0C6D3491-BA07-4D30-A0C4-2411D6CF828E}" srcOrd="0" destOrd="0" presId="urn:microsoft.com/office/officeart/2005/8/layout/hierarchy1"/>
    <dgm:cxn modelId="{8568528F-E0C1-422D-A400-CF62FA548AA8}" type="presParOf" srcId="{E660E1E3-64DE-4BF1-90EB-2DFF6964258E}" destId="{A9BE3BD9-3DF9-4F93-A45A-4E4A8E74DCF7}" srcOrd="1" destOrd="0" presId="urn:microsoft.com/office/officeart/2005/8/layout/hierarchy1"/>
    <dgm:cxn modelId="{2F456477-840B-464D-B347-F39D988BB89B}" type="presParOf" srcId="{4A9DD084-24CB-4F66-84FB-DCF7DCE0D2D5}" destId="{1B7289F0-7A9D-4F32-8783-9ED366E82403}" srcOrd="1" destOrd="0" presId="urn:microsoft.com/office/officeart/2005/8/layout/hierarchy1"/>
    <dgm:cxn modelId="{C9007097-923A-4058-ADE6-178DFD276A8E}" type="presParOf" srcId="{1B7289F0-7A9D-4F32-8783-9ED366E82403}" destId="{7D9CF7F7-7BA2-49C2-887E-55B583602B63}" srcOrd="0" destOrd="0" presId="urn:microsoft.com/office/officeart/2005/8/layout/hierarchy1"/>
    <dgm:cxn modelId="{8ABFFF35-1BCB-4C92-8DCA-CDB17F3EF0DE}" type="presParOf" srcId="{1B7289F0-7A9D-4F32-8783-9ED366E82403}" destId="{5FE27863-96DC-4EF9-B9E7-22BA9B62DF53}" srcOrd="1" destOrd="0" presId="urn:microsoft.com/office/officeart/2005/8/layout/hierarchy1"/>
    <dgm:cxn modelId="{BEB0E404-ED48-499A-B1A4-540656B0D707}" type="presParOf" srcId="{5FE27863-96DC-4EF9-B9E7-22BA9B62DF53}" destId="{44EDC2A2-AD31-4743-9A1C-85FC8118DA61}" srcOrd="0" destOrd="0" presId="urn:microsoft.com/office/officeart/2005/8/layout/hierarchy1"/>
    <dgm:cxn modelId="{2473F23F-FCB9-437C-AFCF-30AB80F8E314}" type="presParOf" srcId="{44EDC2A2-AD31-4743-9A1C-85FC8118DA61}" destId="{11BF45E1-5D99-40C4-9A40-6629F146DC8F}" srcOrd="0" destOrd="0" presId="urn:microsoft.com/office/officeart/2005/8/layout/hierarchy1"/>
    <dgm:cxn modelId="{90DAB121-3B20-4EDB-BEC8-468DF3019D2F}" type="presParOf" srcId="{44EDC2A2-AD31-4743-9A1C-85FC8118DA61}" destId="{F3A9ED88-7210-40D0-82C9-0C8C6E1BC472}" srcOrd="1" destOrd="0" presId="urn:microsoft.com/office/officeart/2005/8/layout/hierarchy1"/>
    <dgm:cxn modelId="{24A4840A-1A1E-4F69-A261-FBA5EB7E5419}" type="presParOf" srcId="{5FE27863-96DC-4EF9-B9E7-22BA9B62DF53}" destId="{C6758107-DEE8-4F3D-B8B0-C494AE99A365}" srcOrd="1" destOrd="0" presId="urn:microsoft.com/office/officeart/2005/8/layout/hierarchy1"/>
  </dgm:cxnLst>
  <dgm:bg/>
  <dgm:whole/>
  <dgm:extLst>
    <a:ext uri="http://schemas.microsoft.com/office/drawing/2008/diagram">
      <dsp:dataModelExt xmlns=""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4C62E3B-F3DC-4C26-9EDC-3635EC60DDE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1EAEC55-F278-42E2-A1CD-9C3590EA4AE9}">
      <dgm:prSet phldrT="[Text]" custT="1"/>
      <dgm:spPr>
        <a:ln>
          <a:solidFill>
            <a:schemeClr val="accent6"/>
          </a:solidFill>
        </a:ln>
      </dgm:spPr>
      <dgm:t>
        <a:bodyPr/>
        <a:lstStyle/>
        <a:p>
          <a:pPr algn="ctr">
            <a:lnSpc>
              <a:spcPct val="100000"/>
            </a:lnSpc>
            <a:spcAft>
              <a:spcPts val="0"/>
            </a:spcAft>
          </a:pPr>
          <a:r>
            <a:rPr lang="es-MX" sz="600" dirty="0" smtClean="0"/>
            <a:t>1</a:t>
          </a:r>
          <a:r>
            <a:rPr lang="es-MX" sz="900" dirty="0" smtClean="0"/>
            <a:t>.</a:t>
          </a:r>
          <a:r>
            <a:rPr lang="es-MX" sz="900" baseline="0" dirty="0" smtClean="0"/>
            <a:t> ¿Cuántos cigarrillos fuma usted al día?</a:t>
          </a: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es-MX" sz="900" baseline="0" dirty="0" smtClean="0"/>
            <a:t>31 0 más		3</a:t>
          </a: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es-MX" sz="900" baseline="0" dirty="0" smtClean="0"/>
            <a:t>21 a 30		2</a:t>
          </a: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es-MX" sz="900" baseline="0" dirty="0" smtClean="0"/>
            <a:t>11 a 20		1</a:t>
          </a: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es-MX" sz="900" baseline="0" dirty="0" smtClean="0"/>
            <a:t>Menos de 10	0</a:t>
          </a:r>
          <a:endParaRPr lang="es-MX" sz="900" dirty="0"/>
        </a:p>
      </dgm:t>
    </dgm:pt>
    <dgm:pt modelId="{EEFC19A4-7C18-4355-B9A8-9A0117DA3F0F}" type="parTrans" cxnId="{70460969-D143-499A-A70F-8FD82320515E}">
      <dgm:prSet/>
      <dgm:spPr/>
      <dgm:t>
        <a:bodyPr/>
        <a:lstStyle/>
        <a:p>
          <a:endParaRPr lang="es-MX"/>
        </a:p>
      </dgm:t>
    </dgm:pt>
    <dgm:pt modelId="{4F4087AA-B812-447B-A03B-C30313D3B408}" type="sibTrans" cxnId="{70460969-D143-499A-A70F-8FD82320515E}">
      <dgm:prSet/>
      <dgm:spPr/>
      <dgm:t>
        <a:bodyPr/>
        <a:lstStyle/>
        <a:p>
          <a:endParaRPr lang="es-MX"/>
        </a:p>
      </dgm:t>
    </dgm:pt>
    <dgm:pt modelId="{39D20A48-5D3C-496B-940E-E7E27AC1A63B}">
      <dgm:prSet phldrT="[Text]" custT="1"/>
      <dgm:spPr>
        <a:ln>
          <a:solidFill>
            <a:schemeClr val="accent6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s-MX" sz="900" dirty="0" smtClean="0"/>
            <a:t>2. ¿Fuma usted más cigarrillos durante la primera parte del día que durante el resto?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s-MX" sz="900" dirty="0" smtClean="0"/>
            <a:t>Sí		1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s-MX" sz="900" dirty="0" smtClean="0"/>
            <a:t>No		0</a:t>
          </a:r>
        </a:p>
      </dgm:t>
    </dgm:pt>
    <dgm:pt modelId="{A230C291-A613-49D8-B569-339E17EAE877}" type="parTrans" cxnId="{FDE04505-F8D0-4167-A646-C3620F809315}">
      <dgm:prSet/>
      <dgm:spPr/>
      <dgm:t>
        <a:bodyPr/>
        <a:lstStyle/>
        <a:p>
          <a:endParaRPr lang="es-MX"/>
        </a:p>
      </dgm:t>
    </dgm:pt>
    <dgm:pt modelId="{961BD9E0-94B3-4D89-B310-68646612CCF9}" type="sibTrans" cxnId="{FDE04505-F8D0-4167-A646-C3620F809315}">
      <dgm:prSet/>
      <dgm:spPr/>
      <dgm:t>
        <a:bodyPr/>
        <a:lstStyle/>
        <a:p>
          <a:endParaRPr lang="es-MX"/>
        </a:p>
      </dgm:t>
    </dgm:pt>
    <dgm:pt modelId="{C2057EC0-908B-4D8B-9D18-50F6DC6ABF71}">
      <dgm:prSet phldrT="[Text]" custT="1"/>
      <dgm:spPr>
        <a:ln>
          <a:solidFill>
            <a:schemeClr val="accent6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s-MX" sz="800" dirty="0" smtClean="0"/>
            <a:t>3. ¿Cuánto tiempo transcurre desde que usted despierta hasta que fuma el primer cigarrillo?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s-MX" sz="800" dirty="0" smtClean="0"/>
            <a:t>Menos de 5 min.		3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s-MX" sz="800" dirty="0" smtClean="0"/>
            <a:t>6 a 30 min.		2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s-MX" sz="800" dirty="0" smtClean="0"/>
            <a:t>31 a 60 min.		1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s-MX" sz="800" dirty="0" smtClean="0"/>
            <a:t>Más de 60 min.		0</a:t>
          </a:r>
        </a:p>
        <a:p>
          <a:pPr>
            <a:lnSpc>
              <a:spcPct val="100000"/>
            </a:lnSpc>
            <a:spcAft>
              <a:spcPts val="0"/>
            </a:spcAft>
          </a:pPr>
          <a:endParaRPr lang="es-MX" sz="600" dirty="0"/>
        </a:p>
      </dgm:t>
    </dgm:pt>
    <dgm:pt modelId="{D2500A7A-E00F-43F6-BC03-A13413004A49}" type="parTrans" cxnId="{75CE541F-8EF8-4A7F-A6AD-FD1C69FF07BB}">
      <dgm:prSet/>
      <dgm:spPr/>
      <dgm:t>
        <a:bodyPr/>
        <a:lstStyle/>
        <a:p>
          <a:endParaRPr lang="es-MX"/>
        </a:p>
      </dgm:t>
    </dgm:pt>
    <dgm:pt modelId="{0EA64D1C-0755-4D94-923E-7F9F227E6E16}" type="sibTrans" cxnId="{75CE541F-8EF8-4A7F-A6AD-FD1C69FF07BB}">
      <dgm:prSet/>
      <dgm:spPr/>
      <dgm:t>
        <a:bodyPr/>
        <a:lstStyle/>
        <a:p>
          <a:endParaRPr lang="es-MX"/>
        </a:p>
      </dgm:t>
    </dgm:pt>
    <dgm:pt modelId="{38DB9DDA-D801-4B73-8E7D-4E21CA47E8D2}" type="pres">
      <dgm:prSet presAssocID="{D4C62E3B-F3DC-4C26-9EDC-3635EC60DDE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95CAFEFC-662A-4355-AAD5-8A5C3C6D0B5C}" type="pres">
      <dgm:prSet presAssocID="{B1EAEC55-F278-42E2-A1CD-9C3590EA4AE9}" presName="hierRoot1" presStyleCnt="0"/>
      <dgm:spPr/>
    </dgm:pt>
    <dgm:pt modelId="{5E53D46B-0B54-42EB-BB6B-C02DA1E1090B}" type="pres">
      <dgm:prSet presAssocID="{B1EAEC55-F278-42E2-A1CD-9C3590EA4AE9}" presName="composite" presStyleCnt="0"/>
      <dgm:spPr/>
    </dgm:pt>
    <dgm:pt modelId="{176DF98B-9E8C-400C-B8AC-12CC9DE0C016}" type="pres">
      <dgm:prSet presAssocID="{B1EAEC55-F278-42E2-A1CD-9C3590EA4AE9}" presName="background" presStyleLbl="node0" presStyleIdx="0" presStyleCnt="1"/>
      <dgm:spPr>
        <a:solidFill>
          <a:schemeClr val="accent6">
            <a:lumMod val="60000"/>
            <a:lumOff val="40000"/>
          </a:schemeClr>
        </a:solidFill>
      </dgm:spPr>
    </dgm:pt>
    <dgm:pt modelId="{CC1DCA23-4B41-4191-92A9-2C03D8D8F7FC}" type="pres">
      <dgm:prSet presAssocID="{B1EAEC55-F278-42E2-A1CD-9C3590EA4AE9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E1D9E68-B1E9-4703-94C8-94EC6DFE7284}" type="pres">
      <dgm:prSet presAssocID="{B1EAEC55-F278-42E2-A1CD-9C3590EA4AE9}" presName="hierChild2" presStyleCnt="0"/>
      <dgm:spPr/>
    </dgm:pt>
    <dgm:pt modelId="{CA13377C-1152-4888-B44F-9C57AA0CD3A5}" type="pres">
      <dgm:prSet presAssocID="{A230C291-A613-49D8-B569-339E17EAE877}" presName="Name10" presStyleLbl="parChTrans1D2" presStyleIdx="0" presStyleCnt="1"/>
      <dgm:spPr/>
      <dgm:t>
        <a:bodyPr/>
        <a:lstStyle/>
        <a:p>
          <a:endParaRPr lang="es-MX"/>
        </a:p>
      </dgm:t>
    </dgm:pt>
    <dgm:pt modelId="{F23854E5-50B3-44C3-B590-1EB0894C01C3}" type="pres">
      <dgm:prSet presAssocID="{39D20A48-5D3C-496B-940E-E7E27AC1A63B}" presName="hierRoot2" presStyleCnt="0"/>
      <dgm:spPr/>
    </dgm:pt>
    <dgm:pt modelId="{7930FF67-EF1F-41A5-926A-EBDF56A56C60}" type="pres">
      <dgm:prSet presAssocID="{39D20A48-5D3C-496B-940E-E7E27AC1A63B}" presName="composite2" presStyleCnt="0"/>
      <dgm:spPr/>
    </dgm:pt>
    <dgm:pt modelId="{76AFFC30-29C2-4045-B9F4-87F4B20EA1C3}" type="pres">
      <dgm:prSet presAssocID="{39D20A48-5D3C-496B-940E-E7E27AC1A63B}" presName="background2" presStyleLbl="node2" presStyleIdx="0" presStyleCnt="1"/>
      <dgm:spPr>
        <a:solidFill>
          <a:schemeClr val="accent6">
            <a:lumMod val="60000"/>
            <a:lumOff val="40000"/>
          </a:schemeClr>
        </a:solidFill>
      </dgm:spPr>
    </dgm:pt>
    <dgm:pt modelId="{56C70D67-2A36-4035-B23B-6E1365F7B696}" type="pres">
      <dgm:prSet presAssocID="{39D20A48-5D3C-496B-940E-E7E27AC1A63B}" presName="text2" presStyleLbl="fgAcc2" presStyleIdx="0" presStyleCnt="1" custLinFactNeighborX="-717" custLinFactNeighborY="82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B35D279-1E49-40C6-BAE5-37BAB66D2D2A}" type="pres">
      <dgm:prSet presAssocID="{39D20A48-5D3C-496B-940E-E7E27AC1A63B}" presName="hierChild3" presStyleCnt="0"/>
      <dgm:spPr/>
    </dgm:pt>
    <dgm:pt modelId="{4D20066D-6896-4404-8040-77F7F4AEFD51}" type="pres">
      <dgm:prSet presAssocID="{D2500A7A-E00F-43F6-BC03-A13413004A49}" presName="Name17" presStyleLbl="parChTrans1D3" presStyleIdx="0" presStyleCnt="1"/>
      <dgm:spPr/>
      <dgm:t>
        <a:bodyPr/>
        <a:lstStyle/>
        <a:p>
          <a:endParaRPr lang="es-MX"/>
        </a:p>
      </dgm:t>
    </dgm:pt>
    <dgm:pt modelId="{4CA020CE-8C9F-4487-8E7B-988A362E64E9}" type="pres">
      <dgm:prSet presAssocID="{C2057EC0-908B-4D8B-9D18-50F6DC6ABF71}" presName="hierRoot3" presStyleCnt="0"/>
      <dgm:spPr/>
    </dgm:pt>
    <dgm:pt modelId="{32D2F59E-4A28-48A4-AC58-E68463B45C26}" type="pres">
      <dgm:prSet presAssocID="{C2057EC0-908B-4D8B-9D18-50F6DC6ABF71}" presName="composite3" presStyleCnt="0"/>
      <dgm:spPr/>
    </dgm:pt>
    <dgm:pt modelId="{39EF4203-81B4-41F7-B560-62AE3004DDEB}" type="pres">
      <dgm:prSet presAssocID="{C2057EC0-908B-4D8B-9D18-50F6DC6ABF71}" presName="background3" presStyleLbl="node3" presStyleIdx="0" presStyleCnt="1"/>
      <dgm:spPr>
        <a:solidFill>
          <a:schemeClr val="accent6">
            <a:lumMod val="60000"/>
            <a:lumOff val="40000"/>
          </a:schemeClr>
        </a:solidFill>
      </dgm:spPr>
    </dgm:pt>
    <dgm:pt modelId="{17D5EA88-6ABB-491E-99A3-9DD4CA62425B}" type="pres">
      <dgm:prSet presAssocID="{C2057EC0-908B-4D8B-9D18-50F6DC6ABF71}" presName="text3" presStyleLbl="fgAcc3" presStyleIdx="0" presStyleCnt="1" custLinFactNeighborX="-717" custLinFactNeighborY="362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4C3E994-2D34-4A3B-9DD7-79BF37341FB6}" type="pres">
      <dgm:prSet presAssocID="{C2057EC0-908B-4D8B-9D18-50F6DC6ABF71}" presName="hierChild4" presStyleCnt="0"/>
      <dgm:spPr/>
    </dgm:pt>
  </dgm:ptLst>
  <dgm:cxnLst>
    <dgm:cxn modelId="{81D43C43-1D58-4D9C-BF59-14A87AB176EE}" type="presOf" srcId="{D4C62E3B-F3DC-4C26-9EDC-3635EC60DDED}" destId="{38DB9DDA-D801-4B73-8E7D-4E21CA47E8D2}" srcOrd="0" destOrd="0" presId="urn:microsoft.com/office/officeart/2005/8/layout/hierarchy1"/>
    <dgm:cxn modelId="{75CE541F-8EF8-4A7F-A6AD-FD1C69FF07BB}" srcId="{39D20A48-5D3C-496B-940E-E7E27AC1A63B}" destId="{C2057EC0-908B-4D8B-9D18-50F6DC6ABF71}" srcOrd="0" destOrd="0" parTransId="{D2500A7A-E00F-43F6-BC03-A13413004A49}" sibTransId="{0EA64D1C-0755-4D94-923E-7F9F227E6E16}"/>
    <dgm:cxn modelId="{0B5271F3-53B6-40E9-B281-074D2E39157F}" type="presOf" srcId="{D2500A7A-E00F-43F6-BC03-A13413004A49}" destId="{4D20066D-6896-4404-8040-77F7F4AEFD51}" srcOrd="0" destOrd="0" presId="urn:microsoft.com/office/officeart/2005/8/layout/hierarchy1"/>
    <dgm:cxn modelId="{DBC062EE-622A-4BF0-BBDA-CB255847C67C}" type="presOf" srcId="{39D20A48-5D3C-496B-940E-E7E27AC1A63B}" destId="{56C70D67-2A36-4035-B23B-6E1365F7B696}" srcOrd="0" destOrd="0" presId="urn:microsoft.com/office/officeart/2005/8/layout/hierarchy1"/>
    <dgm:cxn modelId="{8FBB2863-424A-4061-9600-88926A4457AC}" type="presOf" srcId="{A230C291-A613-49D8-B569-339E17EAE877}" destId="{CA13377C-1152-4888-B44F-9C57AA0CD3A5}" srcOrd="0" destOrd="0" presId="urn:microsoft.com/office/officeart/2005/8/layout/hierarchy1"/>
    <dgm:cxn modelId="{70460969-D143-499A-A70F-8FD82320515E}" srcId="{D4C62E3B-F3DC-4C26-9EDC-3635EC60DDED}" destId="{B1EAEC55-F278-42E2-A1CD-9C3590EA4AE9}" srcOrd="0" destOrd="0" parTransId="{EEFC19A4-7C18-4355-B9A8-9A0117DA3F0F}" sibTransId="{4F4087AA-B812-447B-A03B-C30313D3B408}"/>
    <dgm:cxn modelId="{54005BA5-C8C2-413D-B0ED-9E8337C64316}" type="presOf" srcId="{C2057EC0-908B-4D8B-9D18-50F6DC6ABF71}" destId="{17D5EA88-6ABB-491E-99A3-9DD4CA62425B}" srcOrd="0" destOrd="0" presId="urn:microsoft.com/office/officeart/2005/8/layout/hierarchy1"/>
    <dgm:cxn modelId="{873D65EA-8E1C-4A10-9969-5B54DD2DC96D}" type="presOf" srcId="{B1EAEC55-F278-42E2-A1CD-9C3590EA4AE9}" destId="{CC1DCA23-4B41-4191-92A9-2C03D8D8F7FC}" srcOrd="0" destOrd="0" presId="urn:microsoft.com/office/officeart/2005/8/layout/hierarchy1"/>
    <dgm:cxn modelId="{FDE04505-F8D0-4167-A646-C3620F809315}" srcId="{B1EAEC55-F278-42E2-A1CD-9C3590EA4AE9}" destId="{39D20A48-5D3C-496B-940E-E7E27AC1A63B}" srcOrd="0" destOrd="0" parTransId="{A230C291-A613-49D8-B569-339E17EAE877}" sibTransId="{961BD9E0-94B3-4D89-B310-68646612CCF9}"/>
    <dgm:cxn modelId="{9D08D61A-B22A-4B79-936F-4BA33B54CB72}" type="presParOf" srcId="{38DB9DDA-D801-4B73-8E7D-4E21CA47E8D2}" destId="{95CAFEFC-662A-4355-AAD5-8A5C3C6D0B5C}" srcOrd="0" destOrd="0" presId="urn:microsoft.com/office/officeart/2005/8/layout/hierarchy1"/>
    <dgm:cxn modelId="{FDC2F21A-78AC-492D-B384-D7503C97EADA}" type="presParOf" srcId="{95CAFEFC-662A-4355-AAD5-8A5C3C6D0B5C}" destId="{5E53D46B-0B54-42EB-BB6B-C02DA1E1090B}" srcOrd="0" destOrd="0" presId="urn:microsoft.com/office/officeart/2005/8/layout/hierarchy1"/>
    <dgm:cxn modelId="{0CEF18B1-A6D0-4CA9-AC67-8B8748CFE4D6}" type="presParOf" srcId="{5E53D46B-0B54-42EB-BB6B-C02DA1E1090B}" destId="{176DF98B-9E8C-400C-B8AC-12CC9DE0C016}" srcOrd="0" destOrd="0" presId="urn:microsoft.com/office/officeart/2005/8/layout/hierarchy1"/>
    <dgm:cxn modelId="{71338453-D4DE-4E89-9493-79C434ABEF3B}" type="presParOf" srcId="{5E53D46B-0B54-42EB-BB6B-C02DA1E1090B}" destId="{CC1DCA23-4B41-4191-92A9-2C03D8D8F7FC}" srcOrd="1" destOrd="0" presId="urn:microsoft.com/office/officeart/2005/8/layout/hierarchy1"/>
    <dgm:cxn modelId="{F6EB428B-2C2A-4373-BCF6-0A520261C129}" type="presParOf" srcId="{95CAFEFC-662A-4355-AAD5-8A5C3C6D0B5C}" destId="{7E1D9E68-B1E9-4703-94C8-94EC6DFE7284}" srcOrd="1" destOrd="0" presId="urn:microsoft.com/office/officeart/2005/8/layout/hierarchy1"/>
    <dgm:cxn modelId="{3B87E1DB-6F87-4117-9874-9B5CCE2EA66D}" type="presParOf" srcId="{7E1D9E68-B1E9-4703-94C8-94EC6DFE7284}" destId="{CA13377C-1152-4888-B44F-9C57AA0CD3A5}" srcOrd="0" destOrd="0" presId="urn:microsoft.com/office/officeart/2005/8/layout/hierarchy1"/>
    <dgm:cxn modelId="{66D29F81-9383-4FA3-8A59-5B39297781B9}" type="presParOf" srcId="{7E1D9E68-B1E9-4703-94C8-94EC6DFE7284}" destId="{F23854E5-50B3-44C3-B590-1EB0894C01C3}" srcOrd="1" destOrd="0" presId="urn:microsoft.com/office/officeart/2005/8/layout/hierarchy1"/>
    <dgm:cxn modelId="{F54E9C36-9E09-4BFC-A7E2-58400243D167}" type="presParOf" srcId="{F23854E5-50B3-44C3-B590-1EB0894C01C3}" destId="{7930FF67-EF1F-41A5-926A-EBDF56A56C60}" srcOrd="0" destOrd="0" presId="urn:microsoft.com/office/officeart/2005/8/layout/hierarchy1"/>
    <dgm:cxn modelId="{D6029712-0230-4A28-A26A-BA01B01FC092}" type="presParOf" srcId="{7930FF67-EF1F-41A5-926A-EBDF56A56C60}" destId="{76AFFC30-29C2-4045-B9F4-87F4B20EA1C3}" srcOrd="0" destOrd="0" presId="urn:microsoft.com/office/officeart/2005/8/layout/hierarchy1"/>
    <dgm:cxn modelId="{F9AF76B9-12DA-4716-85A0-0C536671E4BC}" type="presParOf" srcId="{7930FF67-EF1F-41A5-926A-EBDF56A56C60}" destId="{56C70D67-2A36-4035-B23B-6E1365F7B696}" srcOrd="1" destOrd="0" presId="urn:microsoft.com/office/officeart/2005/8/layout/hierarchy1"/>
    <dgm:cxn modelId="{63213730-893D-46F3-B682-7F0B4E1AE593}" type="presParOf" srcId="{F23854E5-50B3-44C3-B590-1EB0894C01C3}" destId="{3B35D279-1E49-40C6-BAE5-37BAB66D2D2A}" srcOrd="1" destOrd="0" presId="urn:microsoft.com/office/officeart/2005/8/layout/hierarchy1"/>
    <dgm:cxn modelId="{D4C1C503-B9A9-4908-B826-73043BC21354}" type="presParOf" srcId="{3B35D279-1E49-40C6-BAE5-37BAB66D2D2A}" destId="{4D20066D-6896-4404-8040-77F7F4AEFD51}" srcOrd="0" destOrd="0" presId="urn:microsoft.com/office/officeart/2005/8/layout/hierarchy1"/>
    <dgm:cxn modelId="{8054C782-86E9-47E6-8E74-407D8C061194}" type="presParOf" srcId="{3B35D279-1E49-40C6-BAE5-37BAB66D2D2A}" destId="{4CA020CE-8C9F-4487-8E7B-988A362E64E9}" srcOrd="1" destOrd="0" presId="urn:microsoft.com/office/officeart/2005/8/layout/hierarchy1"/>
    <dgm:cxn modelId="{49212682-3898-463C-AC5A-6B131576BE89}" type="presParOf" srcId="{4CA020CE-8C9F-4487-8E7B-988A362E64E9}" destId="{32D2F59E-4A28-48A4-AC58-E68463B45C26}" srcOrd="0" destOrd="0" presId="urn:microsoft.com/office/officeart/2005/8/layout/hierarchy1"/>
    <dgm:cxn modelId="{4567194B-AC47-4046-9104-8D4A845AB2D5}" type="presParOf" srcId="{32D2F59E-4A28-48A4-AC58-E68463B45C26}" destId="{39EF4203-81B4-41F7-B560-62AE3004DDEB}" srcOrd="0" destOrd="0" presId="urn:microsoft.com/office/officeart/2005/8/layout/hierarchy1"/>
    <dgm:cxn modelId="{5AC362D2-D794-4ABF-86B5-FEEB9349199C}" type="presParOf" srcId="{32D2F59E-4A28-48A4-AC58-E68463B45C26}" destId="{17D5EA88-6ABB-491E-99A3-9DD4CA62425B}" srcOrd="1" destOrd="0" presId="urn:microsoft.com/office/officeart/2005/8/layout/hierarchy1"/>
    <dgm:cxn modelId="{790A8BDE-0959-4AE4-83B3-9CE1491DDD82}" type="presParOf" srcId="{4CA020CE-8C9F-4487-8E7B-988A362E64E9}" destId="{44C3E994-2D34-4A3B-9DD7-79BF37341FB6}" srcOrd="1" destOrd="0" presId="urn:microsoft.com/office/officeart/2005/8/layout/hierarchy1"/>
  </dgm:cxnLst>
  <dgm:bg/>
  <dgm:whole/>
  <dgm:extLst>
    <a:ext uri="http://schemas.microsoft.com/office/drawing/2008/diagram">
      <dsp:dataModelExt xmlns=""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4C62E3B-F3DC-4C26-9EDC-3635EC60DDE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1EAEC55-F278-42E2-A1CD-9C3590EA4AE9}">
      <dgm:prSet phldrT="[Text]"/>
      <dgm:spPr>
        <a:ln>
          <a:solidFill>
            <a:schemeClr val="accent6"/>
          </a:solidFill>
        </a:ln>
      </dgm:spPr>
      <dgm:t>
        <a:bodyPr/>
        <a:lstStyle/>
        <a:p>
          <a:pPr algn="ctr">
            <a:lnSpc>
              <a:spcPct val="100000"/>
            </a:lnSpc>
            <a:spcAft>
              <a:spcPts val="0"/>
            </a:spcAft>
          </a:pPr>
          <a:r>
            <a:rPr lang="es-MX" dirty="0" smtClean="0"/>
            <a:t>4. ¿Qué cigarrillo le es más difícil omitir?</a:t>
          </a:r>
        </a:p>
        <a:p>
          <a:pPr algn="ctr">
            <a:lnSpc>
              <a:spcPct val="100000"/>
            </a:lnSpc>
            <a:spcAft>
              <a:spcPts val="0"/>
            </a:spcAft>
          </a:pPr>
          <a:endParaRPr lang="es-MX" dirty="0" smtClean="0"/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es-MX" dirty="0" smtClean="0"/>
            <a:t>El primero de la mañana	1</a:t>
          </a: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es-MX" dirty="0" smtClean="0"/>
            <a:t>Algún otro		0</a:t>
          </a:r>
          <a:endParaRPr lang="es-MX" dirty="0"/>
        </a:p>
      </dgm:t>
    </dgm:pt>
    <dgm:pt modelId="{EEFC19A4-7C18-4355-B9A8-9A0117DA3F0F}" type="parTrans" cxnId="{70460969-D143-499A-A70F-8FD82320515E}">
      <dgm:prSet/>
      <dgm:spPr/>
      <dgm:t>
        <a:bodyPr/>
        <a:lstStyle/>
        <a:p>
          <a:endParaRPr lang="es-MX"/>
        </a:p>
      </dgm:t>
    </dgm:pt>
    <dgm:pt modelId="{4F4087AA-B812-447B-A03B-C30313D3B408}" type="sibTrans" cxnId="{70460969-D143-499A-A70F-8FD82320515E}">
      <dgm:prSet/>
      <dgm:spPr/>
      <dgm:t>
        <a:bodyPr/>
        <a:lstStyle/>
        <a:p>
          <a:endParaRPr lang="es-MX"/>
        </a:p>
      </dgm:t>
    </dgm:pt>
    <dgm:pt modelId="{39D20A48-5D3C-496B-940E-E7E27AC1A63B}">
      <dgm:prSet phldrT="[Text]"/>
      <dgm:spPr>
        <a:ln>
          <a:solidFill>
            <a:schemeClr val="accent6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s-MX" dirty="0" smtClean="0"/>
            <a:t>5. ¿Le es difícil no fumar donde ello es prohibido?</a:t>
          </a:r>
        </a:p>
        <a:p>
          <a:pPr>
            <a:lnSpc>
              <a:spcPct val="100000"/>
            </a:lnSpc>
            <a:spcAft>
              <a:spcPts val="0"/>
            </a:spcAft>
          </a:pPr>
          <a:endParaRPr lang="es-MX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es-MX" dirty="0" smtClean="0"/>
            <a:t>Sí		1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s-MX" dirty="0" smtClean="0"/>
            <a:t>No		0</a:t>
          </a:r>
        </a:p>
      </dgm:t>
    </dgm:pt>
    <dgm:pt modelId="{A230C291-A613-49D8-B569-339E17EAE877}" type="parTrans" cxnId="{FDE04505-F8D0-4167-A646-C3620F809315}">
      <dgm:prSet/>
      <dgm:spPr/>
      <dgm:t>
        <a:bodyPr/>
        <a:lstStyle/>
        <a:p>
          <a:endParaRPr lang="es-MX"/>
        </a:p>
      </dgm:t>
    </dgm:pt>
    <dgm:pt modelId="{961BD9E0-94B3-4D89-B310-68646612CCF9}" type="sibTrans" cxnId="{FDE04505-F8D0-4167-A646-C3620F809315}">
      <dgm:prSet/>
      <dgm:spPr/>
      <dgm:t>
        <a:bodyPr/>
        <a:lstStyle/>
        <a:p>
          <a:endParaRPr lang="es-MX"/>
        </a:p>
      </dgm:t>
    </dgm:pt>
    <dgm:pt modelId="{C2057EC0-908B-4D8B-9D18-50F6DC6ABF71}">
      <dgm:prSet phldrT="[Text]"/>
      <dgm:spPr>
        <a:ln>
          <a:solidFill>
            <a:schemeClr val="accent6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s-MX" dirty="0" smtClean="0"/>
            <a:t>6. ¿Fuma usted cuando se halla enfermo e incluso en cama?</a:t>
          </a:r>
        </a:p>
        <a:p>
          <a:pPr>
            <a:lnSpc>
              <a:spcPct val="100000"/>
            </a:lnSpc>
            <a:spcAft>
              <a:spcPts val="0"/>
            </a:spcAft>
          </a:pPr>
          <a:endParaRPr lang="es-MX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es-MX" dirty="0" smtClean="0"/>
            <a:t>Sí		1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s-MX" dirty="0" smtClean="0"/>
            <a:t>No		0</a:t>
          </a:r>
          <a:endParaRPr lang="es-MX" dirty="0"/>
        </a:p>
      </dgm:t>
    </dgm:pt>
    <dgm:pt modelId="{D2500A7A-E00F-43F6-BC03-A13413004A49}" type="parTrans" cxnId="{75CE541F-8EF8-4A7F-A6AD-FD1C69FF07BB}">
      <dgm:prSet/>
      <dgm:spPr/>
      <dgm:t>
        <a:bodyPr/>
        <a:lstStyle/>
        <a:p>
          <a:endParaRPr lang="es-MX"/>
        </a:p>
      </dgm:t>
    </dgm:pt>
    <dgm:pt modelId="{0EA64D1C-0755-4D94-923E-7F9F227E6E16}" type="sibTrans" cxnId="{75CE541F-8EF8-4A7F-A6AD-FD1C69FF07BB}">
      <dgm:prSet/>
      <dgm:spPr/>
      <dgm:t>
        <a:bodyPr/>
        <a:lstStyle/>
        <a:p>
          <a:endParaRPr lang="es-MX"/>
        </a:p>
      </dgm:t>
    </dgm:pt>
    <dgm:pt modelId="{38DB9DDA-D801-4B73-8E7D-4E21CA47E8D2}" type="pres">
      <dgm:prSet presAssocID="{D4C62E3B-F3DC-4C26-9EDC-3635EC60DDE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95CAFEFC-662A-4355-AAD5-8A5C3C6D0B5C}" type="pres">
      <dgm:prSet presAssocID="{B1EAEC55-F278-42E2-A1CD-9C3590EA4AE9}" presName="hierRoot1" presStyleCnt="0"/>
      <dgm:spPr/>
    </dgm:pt>
    <dgm:pt modelId="{5E53D46B-0B54-42EB-BB6B-C02DA1E1090B}" type="pres">
      <dgm:prSet presAssocID="{B1EAEC55-F278-42E2-A1CD-9C3590EA4AE9}" presName="composite" presStyleCnt="0"/>
      <dgm:spPr/>
    </dgm:pt>
    <dgm:pt modelId="{176DF98B-9E8C-400C-B8AC-12CC9DE0C016}" type="pres">
      <dgm:prSet presAssocID="{B1EAEC55-F278-42E2-A1CD-9C3590EA4AE9}" presName="background" presStyleLbl="node0" presStyleIdx="0" presStyleCnt="1"/>
      <dgm:spPr>
        <a:solidFill>
          <a:schemeClr val="accent6">
            <a:lumMod val="60000"/>
            <a:lumOff val="40000"/>
          </a:schemeClr>
        </a:solidFill>
      </dgm:spPr>
    </dgm:pt>
    <dgm:pt modelId="{CC1DCA23-4B41-4191-92A9-2C03D8D8F7FC}" type="pres">
      <dgm:prSet presAssocID="{B1EAEC55-F278-42E2-A1CD-9C3590EA4AE9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E1D9E68-B1E9-4703-94C8-94EC6DFE7284}" type="pres">
      <dgm:prSet presAssocID="{B1EAEC55-F278-42E2-A1CD-9C3590EA4AE9}" presName="hierChild2" presStyleCnt="0"/>
      <dgm:spPr/>
    </dgm:pt>
    <dgm:pt modelId="{CA13377C-1152-4888-B44F-9C57AA0CD3A5}" type="pres">
      <dgm:prSet presAssocID="{A230C291-A613-49D8-B569-339E17EAE877}" presName="Name10" presStyleLbl="parChTrans1D2" presStyleIdx="0" presStyleCnt="1"/>
      <dgm:spPr/>
      <dgm:t>
        <a:bodyPr/>
        <a:lstStyle/>
        <a:p>
          <a:endParaRPr lang="es-MX"/>
        </a:p>
      </dgm:t>
    </dgm:pt>
    <dgm:pt modelId="{F23854E5-50B3-44C3-B590-1EB0894C01C3}" type="pres">
      <dgm:prSet presAssocID="{39D20A48-5D3C-496B-940E-E7E27AC1A63B}" presName="hierRoot2" presStyleCnt="0"/>
      <dgm:spPr/>
    </dgm:pt>
    <dgm:pt modelId="{7930FF67-EF1F-41A5-926A-EBDF56A56C60}" type="pres">
      <dgm:prSet presAssocID="{39D20A48-5D3C-496B-940E-E7E27AC1A63B}" presName="composite2" presStyleCnt="0"/>
      <dgm:spPr/>
    </dgm:pt>
    <dgm:pt modelId="{76AFFC30-29C2-4045-B9F4-87F4B20EA1C3}" type="pres">
      <dgm:prSet presAssocID="{39D20A48-5D3C-496B-940E-E7E27AC1A63B}" presName="background2" presStyleLbl="node2" presStyleIdx="0" presStyleCnt="1"/>
      <dgm:spPr>
        <a:solidFill>
          <a:schemeClr val="accent6">
            <a:lumMod val="60000"/>
            <a:lumOff val="40000"/>
          </a:schemeClr>
        </a:solidFill>
      </dgm:spPr>
    </dgm:pt>
    <dgm:pt modelId="{56C70D67-2A36-4035-B23B-6E1365F7B696}" type="pres">
      <dgm:prSet presAssocID="{39D20A48-5D3C-496B-940E-E7E27AC1A63B}" presName="text2" presStyleLbl="fgAcc2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B35D279-1E49-40C6-BAE5-37BAB66D2D2A}" type="pres">
      <dgm:prSet presAssocID="{39D20A48-5D3C-496B-940E-E7E27AC1A63B}" presName="hierChild3" presStyleCnt="0"/>
      <dgm:spPr/>
    </dgm:pt>
    <dgm:pt modelId="{4D20066D-6896-4404-8040-77F7F4AEFD51}" type="pres">
      <dgm:prSet presAssocID="{D2500A7A-E00F-43F6-BC03-A13413004A49}" presName="Name17" presStyleLbl="parChTrans1D3" presStyleIdx="0" presStyleCnt="1"/>
      <dgm:spPr/>
      <dgm:t>
        <a:bodyPr/>
        <a:lstStyle/>
        <a:p>
          <a:endParaRPr lang="es-MX"/>
        </a:p>
      </dgm:t>
    </dgm:pt>
    <dgm:pt modelId="{4CA020CE-8C9F-4487-8E7B-988A362E64E9}" type="pres">
      <dgm:prSet presAssocID="{C2057EC0-908B-4D8B-9D18-50F6DC6ABF71}" presName="hierRoot3" presStyleCnt="0"/>
      <dgm:spPr/>
    </dgm:pt>
    <dgm:pt modelId="{32D2F59E-4A28-48A4-AC58-E68463B45C26}" type="pres">
      <dgm:prSet presAssocID="{C2057EC0-908B-4D8B-9D18-50F6DC6ABF71}" presName="composite3" presStyleCnt="0"/>
      <dgm:spPr/>
    </dgm:pt>
    <dgm:pt modelId="{39EF4203-81B4-41F7-B560-62AE3004DDEB}" type="pres">
      <dgm:prSet presAssocID="{C2057EC0-908B-4D8B-9D18-50F6DC6ABF71}" presName="background3" presStyleLbl="node3" presStyleIdx="0" presStyleCnt="1"/>
      <dgm:spPr>
        <a:solidFill>
          <a:schemeClr val="accent6">
            <a:lumMod val="60000"/>
            <a:lumOff val="40000"/>
          </a:schemeClr>
        </a:solidFill>
      </dgm:spPr>
    </dgm:pt>
    <dgm:pt modelId="{17D5EA88-6ABB-491E-99A3-9DD4CA62425B}" type="pres">
      <dgm:prSet presAssocID="{C2057EC0-908B-4D8B-9D18-50F6DC6ABF71}" presName="text3" presStyleLbl="fgAcc3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4C3E994-2D34-4A3B-9DD7-79BF37341FB6}" type="pres">
      <dgm:prSet presAssocID="{C2057EC0-908B-4D8B-9D18-50F6DC6ABF71}" presName="hierChild4" presStyleCnt="0"/>
      <dgm:spPr/>
    </dgm:pt>
  </dgm:ptLst>
  <dgm:cxnLst>
    <dgm:cxn modelId="{057F25DE-4376-4161-B400-4731BB4193D1}" type="presOf" srcId="{D2500A7A-E00F-43F6-BC03-A13413004A49}" destId="{4D20066D-6896-4404-8040-77F7F4AEFD51}" srcOrd="0" destOrd="0" presId="urn:microsoft.com/office/officeart/2005/8/layout/hierarchy1"/>
    <dgm:cxn modelId="{B0C7D1D7-6E37-41C2-97EF-578A96434CDA}" type="presOf" srcId="{39D20A48-5D3C-496B-940E-E7E27AC1A63B}" destId="{56C70D67-2A36-4035-B23B-6E1365F7B696}" srcOrd="0" destOrd="0" presId="urn:microsoft.com/office/officeart/2005/8/layout/hierarchy1"/>
    <dgm:cxn modelId="{75CE541F-8EF8-4A7F-A6AD-FD1C69FF07BB}" srcId="{39D20A48-5D3C-496B-940E-E7E27AC1A63B}" destId="{C2057EC0-908B-4D8B-9D18-50F6DC6ABF71}" srcOrd="0" destOrd="0" parTransId="{D2500A7A-E00F-43F6-BC03-A13413004A49}" sibTransId="{0EA64D1C-0755-4D94-923E-7F9F227E6E16}"/>
    <dgm:cxn modelId="{6F2364A7-43A6-447D-903F-8EC7FCE77305}" type="presOf" srcId="{A230C291-A613-49D8-B569-339E17EAE877}" destId="{CA13377C-1152-4888-B44F-9C57AA0CD3A5}" srcOrd="0" destOrd="0" presId="urn:microsoft.com/office/officeart/2005/8/layout/hierarchy1"/>
    <dgm:cxn modelId="{FAC16EA6-BCF2-4D08-AD6A-A683606FE718}" type="presOf" srcId="{D4C62E3B-F3DC-4C26-9EDC-3635EC60DDED}" destId="{38DB9DDA-D801-4B73-8E7D-4E21CA47E8D2}" srcOrd="0" destOrd="0" presId="urn:microsoft.com/office/officeart/2005/8/layout/hierarchy1"/>
    <dgm:cxn modelId="{60E9E331-EB13-44B7-9C96-1A6CEE1E2E5E}" type="presOf" srcId="{C2057EC0-908B-4D8B-9D18-50F6DC6ABF71}" destId="{17D5EA88-6ABB-491E-99A3-9DD4CA62425B}" srcOrd="0" destOrd="0" presId="urn:microsoft.com/office/officeart/2005/8/layout/hierarchy1"/>
    <dgm:cxn modelId="{70460969-D143-499A-A70F-8FD82320515E}" srcId="{D4C62E3B-F3DC-4C26-9EDC-3635EC60DDED}" destId="{B1EAEC55-F278-42E2-A1CD-9C3590EA4AE9}" srcOrd="0" destOrd="0" parTransId="{EEFC19A4-7C18-4355-B9A8-9A0117DA3F0F}" sibTransId="{4F4087AA-B812-447B-A03B-C30313D3B408}"/>
    <dgm:cxn modelId="{A493BCBB-F994-44F2-8644-3BE2E8370733}" type="presOf" srcId="{B1EAEC55-F278-42E2-A1CD-9C3590EA4AE9}" destId="{CC1DCA23-4B41-4191-92A9-2C03D8D8F7FC}" srcOrd="0" destOrd="0" presId="urn:microsoft.com/office/officeart/2005/8/layout/hierarchy1"/>
    <dgm:cxn modelId="{FDE04505-F8D0-4167-A646-C3620F809315}" srcId="{B1EAEC55-F278-42E2-A1CD-9C3590EA4AE9}" destId="{39D20A48-5D3C-496B-940E-E7E27AC1A63B}" srcOrd="0" destOrd="0" parTransId="{A230C291-A613-49D8-B569-339E17EAE877}" sibTransId="{961BD9E0-94B3-4D89-B310-68646612CCF9}"/>
    <dgm:cxn modelId="{DBC28371-0F14-43C4-8A1B-C7891487DA40}" type="presParOf" srcId="{38DB9DDA-D801-4B73-8E7D-4E21CA47E8D2}" destId="{95CAFEFC-662A-4355-AAD5-8A5C3C6D0B5C}" srcOrd="0" destOrd="0" presId="urn:microsoft.com/office/officeart/2005/8/layout/hierarchy1"/>
    <dgm:cxn modelId="{9802918E-2791-4691-ACD5-CEB9849261EA}" type="presParOf" srcId="{95CAFEFC-662A-4355-AAD5-8A5C3C6D0B5C}" destId="{5E53D46B-0B54-42EB-BB6B-C02DA1E1090B}" srcOrd="0" destOrd="0" presId="urn:microsoft.com/office/officeart/2005/8/layout/hierarchy1"/>
    <dgm:cxn modelId="{A9318F0F-33CE-42EA-85D3-BFA944467117}" type="presParOf" srcId="{5E53D46B-0B54-42EB-BB6B-C02DA1E1090B}" destId="{176DF98B-9E8C-400C-B8AC-12CC9DE0C016}" srcOrd="0" destOrd="0" presId="urn:microsoft.com/office/officeart/2005/8/layout/hierarchy1"/>
    <dgm:cxn modelId="{BE155796-EB1A-4C5D-8F42-37CF5383DFDE}" type="presParOf" srcId="{5E53D46B-0B54-42EB-BB6B-C02DA1E1090B}" destId="{CC1DCA23-4B41-4191-92A9-2C03D8D8F7FC}" srcOrd="1" destOrd="0" presId="urn:microsoft.com/office/officeart/2005/8/layout/hierarchy1"/>
    <dgm:cxn modelId="{9AB0F814-C0F1-4B3A-AB00-5184EEE8FB6D}" type="presParOf" srcId="{95CAFEFC-662A-4355-AAD5-8A5C3C6D0B5C}" destId="{7E1D9E68-B1E9-4703-94C8-94EC6DFE7284}" srcOrd="1" destOrd="0" presId="urn:microsoft.com/office/officeart/2005/8/layout/hierarchy1"/>
    <dgm:cxn modelId="{E7ADCB54-7AF9-427E-8363-3689D5137D85}" type="presParOf" srcId="{7E1D9E68-B1E9-4703-94C8-94EC6DFE7284}" destId="{CA13377C-1152-4888-B44F-9C57AA0CD3A5}" srcOrd="0" destOrd="0" presId="urn:microsoft.com/office/officeart/2005/8/layout/hierarchy1"/>
    <dgm:cxn modelId="{E42C7DCA-5E88-49CA-8EAE-DE552266F1E8}" type="presParOf" srcId="{7E1D9E68-B1E9-4703-94C8-94EC6DFE7284}" destId="{F23854E5-50B3-44C3-B590-1EB0894C01C3}" srcOrd="1" destOrd="0" presId="urn:microsoft.com/office/officeart/2005/8/layout/hierarchy1"/>
    <dgm:cxn modelId="{0888A3A7-A4AA-4F2C-AB2A-9FA47340980F}" type="presParOf" srcId="{F23854E5-50B3-44C3-B590-1EB0894C01C3}" destId="{7930FF67-EF1F-41A5-926A-EBDF56A56C60}" srcOrd="0" destOrd="0" presId="urn:microsoft.com/office/officeart/2005/8/layout/hierarchy1"/>
    <dgm:cxn modelId="{1FE1BAFB-6003-4882-A355-B759A7511E31}" type="presParOf" srcId="{7930FF67-EF1F-41A5-926A-EBDF56A56C60}" destId="{76AFFC30-29C2-4045-B9F4-87F4B20EA1C3}" srcOrd="0" destOrd="0" presId="urn:microsoft.com/office/officeart/2005/8/layout/hierarchy1"/>
    <dgm:cxn modelId="{C675854B-1BD2-4D2F-BD2F-1019E1C7F580}" type="presParOf" srcId="{7930FF67-EF1F-41A5-926A-EBDF56A56C60}" destId="{56C70D67-2A36-4035-B23B-6E1365F7B696}" srcOrd="1" destOrd="0" presId="urn:microsoft.com/office/officeart/2005/8/layout/hierarchy1"/>
    <dgm:cxn modelId="{92F1807F-5745-4CE7-BD21-46DD3BD00DE2}" type="presParOf" srcId="{F23854E5-50B3-44C3-B590-1EB0894C01C3}" destId="{3B35D279-1E49-40C6-BAE5-37BAB66D2D2A}" srcOrd="1" destOrd="0" presId="urn:microsoft.com/office/officeart/2005/8/layout/hierarchy1"/>
    <dgm:cxn modelId="{C558BE2B-59EF-4DFD-8033-F1EADDD3E5CB}" type="presParOf" srcId="{3B35D279-1E49-40C6-BAE5-37BAB66D2D2A}" destId="{4D20066D-6896-4404-8040-77F7F4AEFD51}" srcOrd="0" destOrd="0" presId="urn:microsoft.com/office/officeart/2005/8/layout/hierarchy1"/>
    <dgm:cxn modelId="{D2FE2AA2-AA6E-4343-B100-29EFD7450BA6}" type="presParOf" srcId="{3B35D279-1E49-40C6-BAE5-37BAB66D2D2A}" destId="{4CA020CE-8C9F-4487-8E7B-988A362E64E9}" srcOrd="1" destOrd="0" presId="urn:microsoft.com/office/officeart/2005/8/layout/hierarchy1"/>
    <dgm:cxn modelId="{1B068543-387D-45A4-BBE0-26A488C6F5EA}" type="presParOf" srcId="{4CA020CE-8C9F-4487-8E7B-988A362E64E9}" destId="{32D2F59E-4A28-48A4-AC58-E68463B45C26}" srcOrd="0" destOrd="0" presId="urn:microsoft.com/office/officeart/2005/8/layout/hierarchy1"/>
    <dgm:cxn modelId="{4AE3AF26-2EE5-4D6F-B70B-3FA03EA44AE8}" type="presParOf" srcId="{32D2F59E-4A28-48A4-AC58-E68463B45C26}" destId="{39EF4203-81B4-41F7-B560-62AE3004DDEB}" srcOrd="0" destOrd="0" presId="urn:microsoft.com/office/officeart/2005/8/layout/hierarchy1"/>
    <dgm:cxn modelId="{273EE36E-AD89-444A-90E2-15709CF3C9C4}" type="presParOf" srcId="{32D2F59E-4A28-48A4-AC58-E68463B45C26}" destId="{17D5EA88-6ABB-491E-99A3-9DD4CA62425B}" srcOrd="1" destOrd="0" presId="urn:microsoft.com/office/officeart/2005/8/layout/hierarchy1"/>
    <dgm:cxn modelId="{01152C60-94A1-45DC-A5FD-7E57B08317D4}" type="presParOf" srcId="{4CA020CE-8C9F-4487-8E7B-988A362E64E9}" destId="{44C3E994-2D34-4A3B-9DD7-79BF37341FB6}" srcOrd="1" destOrd="0" presId="urn:microsoft.com/office/officeart/2005/8/layout/hierarchy1"/>
  </dgm:cxnLst>
  <dgm:bg/>
  <dgm:whole/>
  <dgm:extLst>
    <a:ext uri="http://schemas.microsoft.com/office/drawing/2008/diagram">
      <dsp:dataModelExt xmlns="" xmlns:dsp="http://schemas.microsoft.com/office/drawing/2008/diagram" relId="rId2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D20066D-6896-4404-8040-77F7F4AEFD51}">
      <dsp:nvSpPr>
        <dsp:cNvPr id="0" name=""/>
        <dsp:cNvSpPr/>
      </dsp:nvSpPr>
      <dsp:spPr>
        <a:xfrm>
          <a:off x="1926892" y="2384231"/>
          <a:ext cx="91440" cy="44386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4386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13377C-1152-4888-B44F-9C57AA0CD3A5}">
      <dsp:nvSpPr>
        <dsp:cNvPr id="0" name=""/>
        <dsp:cNvSpPr/>
      </dsp:nvSpPr>
      <dsp:spPr>
        <a:xfrm>
          <a:off x="1926892" y="971250"/>
          <a:ext cx="91440" cy="44386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4386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6DF98B-9E8C-400C-B8AC-12CC9DE0C016}">
      <dsp:nvSpPr>
        <dsp:cNvPr id="0" name=""/>
        <dsp:cNvSpPr/>
      </dsp:nvSpPr>
      <dsp:spPr>
        <a:xfrm>
          <a:off x="1209526" y="2130"/>
          <a:ext cx="1526172" cy="969119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1DCA23-4B41-4191-92A9-2C03D8D8F7FC}">
      <dsp:nvSpPr>
        <dsp:cNvPr id="0" name=""/>
        <dsp:cNvSpPr/>
      </dsp:nvSpPr>
      <dsp:spPr>
        <a:xfrm>
          <a:off x="1379100" y="163226"/>
          <a:ext cx="1526172" cy="969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700" kern="1200" dirty="0" smtClean="0"/>
            <a:t>1. ¿Qué tan frecuente toma bebidas alcohólicas?</a:t>
          </a:r>
        </a:p>
        <a:p>
          <a:pPr lvl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700" kern="1200" dirty="0" smtClean="0"/>
            <a:t>Nunca				0</a:t>
          </a:r>
        </a:p>
        <a:p>
          <a:pPr lvl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700" kern="1200" dirty="0" smtClean="0"/>
            <a:t>Una vez al mes o menos		1</a:t>
          </a:r>
        </a:p>
        <a:p>
          <a:pPr lvl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700" kern="1200" dirty="0" smtClean="0"/>
            <a:t>2 o 4 veces al mes		2</a:t>
          </a:r>
        </a:p>
        <a:p>
          <a:pPr lvl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700" kern="1200" dirty="0" smtClean="0"/>
            <a:t>2 o 3 veces por semana		3</a:t>
          </a:r>
        </a:p>
        <a:p>
          <a:pPr lvl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700" kern="1200" dirty="0" smtClean="0"/>
            <a:t>4 o mas veces por semana	4</a:t>
          </a:r>
          <a:endParaRPr lang="es-MX" sz="700" kern="1200" dirty="0"/>
        </a:p>
      </dsp:txBody>
      <dsp:txXfrm>
        <a:off x="1379100" y="163226"/>
        <a:ext cx="1526172" cy="969119"/>
      </dsp:txXfrm>
    </dsp:sp>
    <dsp:sp modelId="{76AFFC30-29C2-4045-B9F4-87F4B20EA1C3}">
      <dsp:nvSpPr>
        <dsp:cNvPr id="0" name=""/>
        <dsp:cNvSpPr/>
      </dsp:nvSpPr>
      <dsp:spPr>
        <a:xfrm>
          <a:off x="1209526" y="1415112"/>
          <a:ext cx="1526172" cy="969119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C70D67-2A36-4035-B23B-6E1365F7B696}">
      <dsp:nvSpPr>
        <dsp:cNvPr id="0" name=""/>
        <dsp:cNvSpPr/>
      </dsp:nvSpPr>
      <dsp:spPr>
        <a:xfrm>
          <a:off x="1379100" y="1576208"/>
          <a:ext cx="1526172" cy="969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700" kern="1200" dirty="0" smtClean="0"/>
            <a:t>2. ¿Cuántas copas se toma en un día típico o común de los que bebe?</a:t>
          </a:r>
        </a:p>
        <a:p>
          <a:pPr lvl="0" algn="ctr" defTabSz="3111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700" kern="1200" dirty="0" smtClean="0"/>
            <a:t>1 o 2				0</a:t>
          </a:r>
        </a:p>
        <a:p>
          <a:pPr lvl="0" algn="ctr" defTabSz="3111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700" kern="1200" dirty="0" smtClean="0"/>
            <a:t>3 o 4				1</a:t>
          </a:r>
        </a:p>
        <a:p>
          <a:pPr lvl="0" algn="ctr" defTabSz="3111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700" kern="1200" dirty="0" smtClean="0"/>
            <a:t>5 o 6 				2</a:t>
          </a:r>
        </a:p>
        <a:p>
          <a:pPr lvl="0" algn="ctr" defTabSz="3111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700" kern="1200" dirty="0" smtClean="0"/>
            <a:t>7 o 9				3</a:t>
          </a:r>
        </a:p>
        <a:p>
          <a:pPr lvl="0" algn="ctr" defTabSz="3111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700" kern="1200" dirty="0" smtClean="0"/>
            <a:t>10 o más			4</a:t>
          </a:r>
        </a:p>
      </dsp:txBody>
      <dsp:txXfrm>
        <a:off x="1379100" y="1576208"/>
        <a:ext cx="1526172" cy="969119"/>
      </dsp:txXfrm>
    </dsp:sp>
    <dsp:sp modelId="{39EF4203-81B4-41F7-B560-62AE3004DDEB}">
      <dsp:nvSpPr>
        <dsp:cNvPr id="0" name=""/>
        <dsp:cNvSpPr/>
      </dsp:nvSpPr>
      <dsp:spPr>
        <a:xfrm>
          <a:off x="1209526" y="2828093"/>
          <a:ext cx="1526172" cy="969119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D5EA88-6ABB-491E-99A3-9DD4CA62425B}">
      <dsp:nvSpPr>
        <dsp:cNvPr id="0" name=""/>
        <dsp:cNvSpPr/>
      </dsp:nvSpPr>
      <dsp:spPr>
        <a:xfrm>
          <a:off x="1379100" y="2989189"/>
          <a:ext cx="1526172" cy="969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700" kern="1200" dirty="0" smtClean="0"/>
            <a:t>3. ¿ Qué tan frecuente toma 6 o más copas en la misma ocasión?</a:t>
          </a:r>
        </a:p>
        <a:p>
          <a:pPr lvl="0" algn="ctr" defTabSz="3111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700" kern="1200" dirty="0" smtClean="0"/>
            <a:t>Nunca				0</a:t>
          </a:r>
        </a:p>
        <a:p>
          <a:pPr lvl="0" algn="ctr" defTabSz="3111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700" kern="1200" dirty="0" smtClean="0"/>
            <a:t>Menos de una vez al mes		1</a:t>
          </a:r>
        </a:p>
        <a:p>
          <a:pPr lvl="0" algn="ctr" defTabSz="3111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700" kern="1200" dirty="0" smtClean="0"/>
            <a:t>Mensualmente			2</a:t>
          </a:r>
        </a:p>
        <a:p>
          <a:pPr lvl="0" algn="ctr" defTabSz="3111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700" kern="1200" dirty="0" smtClean="0"/>
            <a:t>Semanalmente			3</a:t>
          </a:r>
        </a:p>
        <a:p>
          <a:pPr lvl="0" algn="ctr" defTabSz="3111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700" kern="1200" dirty="0" smtClean="0"/>
            <a:t>Diario o casi diario		4</a:t>
          </a:r>
          <a:endParaRPr lang="es-MX" sz="700" kern="1200" dirty="0"/>
        </a:p>
      </dsp:txBody>
      <dsp:txXfrm>
        <a:off x="1379100" y="2989189"/>
        <a:ext cx="1526172" cy="96911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D9CF7F7-7BA2-49C2-887E-55B583602B63}">
      <dsp:nvSpPr>
        <dsp:cNvPr id="0" name=""/>
        <dsp:cNvSpPr/>
      </dsp:nvSpPr>
      <dsp:spPr>
        <a:xfrm>
          <a:off x="1971711" y="3358473"/>
          <a:ext cx="91440" cy="39258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258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52FAFF-40B1-4862-98D0-9188CEE4C5DB}">
      <dsp:nvSpPr>
        <dsp:cNvPr id="0" name=""/>
        <dsp:cNvSpPr/>
      </dsp:nvSpPr>
      <dsp:spPr>
        <a:xfrm>
          <a:off x="1971711" y="2108729"/>
          <a:ext cx="91440" cy="39258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258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13377C-1152-4888-B44F-9C57AA0CD3A5}">
      <dsp:nvSpPr>
        <dsp:cNvPr id="0" name=""/>
        <dsp:cNvSpPr/>
      </dsp:nvSpPr>
      <dsp:spPr>
        <a:xfrm>
          <a:off x="1971711" y="858985"/>
          <a:ext cx="91440" cy="39258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258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6DF98B-9E8C-400C-B8AC-12CC9DE0C016}">
      <dsp:nvSpPr>
        <dsp:cNvPr id="0" name=""/>
        <dsp:cNvSpPr/>
      </dsp:nvSpPr>
      <dsp:spPr>
        <a:xfrm>
          <a:off x="1342502" y="1825"/>
          <a:ext cx="1349858" cy="857160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1DCA23-4B41-4191-92A9-2C03D8D8F7FC}">
      <dsp:nvSpPr>
        <dsp:cNvPr id="0" name=""/>
        <dsp:cNvSpPr/>
      </dsp:nvSpPr>
      <dsp:spPr>
        <a:xfrm>
          <a:off x="1492486" y="144310"/>
          <a:ext cx="1349858" cy="8571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700" kern="1200" dirty="0" smtClean="0"/>
            <a:t>1.</a:t>
          </a:r>
          <a:r>
            <a:rPr lang="es-MX" sz="700" kern="1200" baseline="0" dirty="0" smtClean="0"/>
            <a:t> ¿Alguna vez  ha sentido la necesidad de disminuir  la cantidad  de alcohol que toma?</a:t>
          </a:r>
        </a:p>
        <a:p>
          <a:pPr lvl="0" algn="ctr" defTabSz="3111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s-MX" sz="700" kern="1200" baseline="0" dirty="0" smtClean="0"/>
        </a:p>
        <a:p>
          <a:pPr lvl="0" algn="ctr" defTabSz="3111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700" kern="1200" baseline="0" dirty="0" smtClean="0"/>
            <a:t>SI			25</a:t>
          </a:r>
        </a:p>
        <a:p>
          <a:pPr lvl="0" algn="ctr" defTabSz="3111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700" kern="1200" baseline="0" dirty="0" smtClean="0"/>
            <a:t>NO			0</a:t>
          </a:r>
          <a:endParaRPr lang="es-MX" sz="700" kern="1200" dirty="0"/>
        </a:p>
      </dsp:txBody>
      <dsp:txXfrm>
        <a:off x="1492486" y="144310"/>
        <a:ext cx="1349858" cy="857160"/>
      </dsp:txXfrm>
    </dsp:sp>
    <dsp:sp modelId="{76AFFC30-29C2-4045-B9F4-87F4B20EA1C3}">
      <dsp:nvSpPr>
        <dsp:cNvPr id="0" name=""/>
        <dsp:cNvSpPr/>
      </dsp:nvSpPr>
      <dsp:spPr>
        <a:xfrm>
          <a:off x="1342502" y="1251569"/>
          <a:ext cx="1349858" cy="857160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C70D67-2A36-4035-B23B-6E1365F7B696}">
      <dsp:nvSpPr>
        <dsp:cNvPr id="0" name=""/>
        <dsp:cNvSpPr/>
      </dsp:nvSpPr>
      <dsp:spPr>
        <a:xfrm>
          <a:off x="1492486" y="1394054"/>
          <a:ext cx="1349858" cy="8571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700" kern="1200" dirty="0" smtClean="0"/>
            <a:t>2.</a:t>
          </a:r>
          <a:r>
            <a:rPr lang="es-MX" sz="700" kern="1200" baseline="0" dirty="0" smtClean="0"/>
            <a:t> ¿Se ha sentido molesto porque lo critican por su manera de beber?</a:t>
          </a:r>
        </a:p>
        <a:p>
          <a:pPr lvl="0" algn="ctr" defTabSz="3111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s-MX" sz="700" kern="1200" baseline="0" dirty="0" smtClean="0"/>
        </a:p>
        <a:p>
          <a:pPr lvl="0" algn="ctr" defTabSz="3111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700" kern="1200" dirty="0" smtClean="0"/>
            <a:t>SI 			25</a:t>
          </a:r>
        </a:p>
        <a:p>
          <a:pPr lvl="0" algn="ctr" defTabSz="3111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700" kern="1200" dirty="0" smtClean="0"/>
            <a:t>NO			0 </a:t>
          </a:r>
        </a:p>
      </dsp:txBody>
      <dsp:txXfrm>
        <a:off x="1492486" y="1394054"/>
        <a:ext cx="1349858" cy="857160"/>
      </dsp:txXfrm>
    </dsp:sp>
    <dsp:sp modelId="{0C6D3491-BA07-4D30-A0C4-2411D6CF828E}">
      <dsp:nvSpPr>
        <dsp:cNvPr id="0" name=""/>
        <dsp:cNvSpPr/>
      </dsp:nvSpPr>
      <dsp:spPr>
        <a:xfrm>
          <a:off x="1342502" y="2501313"/>
          <a:ext cx="1349858" cy="857160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BE3BD9-3DF9-4F93-A45A-4E4A8E74DCF7}">
      <dsp:nvSpPr>
        <dsp:cNvPr id="0" name=""/>
        <dsp:cNvSpPr/>
      </dsp:nvSpPr>
      <dsp:spPr>
        <a:xfrm>
          <a:off x="1492486" y="2643798"/>
          <a:ext cx="1349858" cy="8571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700" kern="1200" dirty="0" smtClean="0"/>
            <a:t>3. ¿Se ha sentido mal o culpable por su manera de beber?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700" kern="1200" dirty="0" smtClean="0"/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700" kern="1200" dirty="0" smtClean="0"/>
            <a:t>SI			25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700" kern="1200" dirty="0" smtClean="0"/>
            <a:t>NO			0</a:t>
          </a:r>
          <a:endParaRPr lang="es-MX" sz="700" kern="1200" dirty="0"/>
        </a:p>
      </dsp:txBody>
      <dsp:txXfrm>
        <a:off x="1492486" y="2643798"/>
        <a:ext cx="1349858" cy="857160"/>
      </dsp:txXfrm>
    </dsp:sp>
    <dsp:sp modelId="{11BF45E1-5D99-40C4-9A40-6629F146DC8F}">
      <dsp:nvSpPr>
        <dsp:cNvPr id="0" name=""/>
        <dsp:cNvSpPr/>
      </dsp:nvSpPr>
      <dsp:spPr>
        <a:xfrm>
          <a:off x="1342502" y="3751057"/>
          <a:ext cx="1349858" cy="857160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A9ED88-7210-40D0-82C9-0C8C6E1BC472}">
      <dsp:nvSpPr>
        <dsp:cNvPr id="0" name=""/>
        <dsp:cNvSpPr/>
      </dsp:nvSpPr>
      <dsp:spPr>
        <a:xfrm>
          <a:off x="1492486" y="3893542"/>
          <a:ext cx="1349858" cy="8571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700" kern="1200" dirty="0" smtClean="0"/>
            <a:t> 4. ¿Alguna vez ha tomado un trago a primera hora de la mañana?</a:t>
          </a:r>
        </a:p>
        <a:p>
          <a:pPr lvl="0" algn="ctr" defTabSz="3111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s-MX" sz="700" kern="1200" dirty="0" smtClean="0"/>
        </a:p>
        <a:p>
          <a:pPr lvl="0" algn="ctr" defTabSz="3111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700" kern="1200" dirty="0" smtClean="0"/>
            <a:t>SI			25</a:t>
          </a:r>
        </a:p>
        <a:p>
          <a:pPr lvl="0" algn="ctr" defTabSz="3111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700" kern="1200" dirty="0" smtClean="0"/>
            <a:t>NO			0</a:t>
          </a:r>
          <a:endParaRPr lang="es-MX" sz="700" kern="1200" dirty="0"/>
        </a:p>
      </dsp:txBody>
      <dsp:txXfrm>
        <a:off x="1492486" y="3893542"/>
        <a:ext cx="1349858" cy="85716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D20066D-6896-4404-8040-77F7F4AEFD51}">
      <dsp:nvSpPr>
        <dsp:cNvPr id="0" name=""/>
        <dsp:cNvSpPr/>
      </dsp:nvSpPr>
      <dsp:spPr>
        <a:xfrm>
          <a:off x="1915949" y="2392198"/>
          <a:ext cx="91440" cy="43802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3802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13377C-1152-4888-B44F-9C57AA0CD3A5}">
      <dsp:nvSpPr>
        <dsp:cNvPr id="0" name=""/>
        <dsp:cNvSpPr/>
      </dsp:nvSpPr>
      <dsp:spPr>
        <a:xfrm>
          <a:off x="1915949" y="971250"/>
          <a:ext cx="91440" cy="451828"/>
        </a:xfrm>
        <a:custGeom>
          <a:avLst/>
          <a:gdLst/>
          <a:ahLst/>
          <a:cxnLst/>
          <a:rect l="0" t="0" r="0" b="0"/>
          <a:pathLst>
            <a:path>
              <a:moveTo>
                <a:pt x="56662" y="0"/>
              </a:moveTo>
              <a:lnTo>
                <a:pt x="56662" y="310445"/>
              </a:lnTo>
              <a:lnTo>
                <a:pt x="45720" y="310445"/>
              </a:lnTo>
              <a:lnTo>
                <a:pt x="45720" y="4518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6DF98B-9E8C-400C-B8AC-12CC9DE0C016}">
      <dsp:nvSpPr>
        <dsp:cNvPr id="0" name=""/>
        <dsp:cNvSpPr/>
      </dsp:nvSpPr>
      <dsp:spPr>
        <a:xfrm>
          <a:off x="1209526" y="2130"/>
          <a:ext cx="1526172" cy="969119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1DCA23-4B41-4191-92A9-2C03D8D8F7FC}">
      <dsp:nvSpPr>
        <dsp:cNvPr id="0" name=""/>
        <dsp:cNvSpPr/>
      </dsp:nvSpPr>
      <dsp:spPr>
        <a:xfrm>
          <a:off x="1379100" y="163226"/>
          <a:ext cx="1526172" cy="969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2667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600" kern="1200" dirty="0" smtClean="0"/>
            <a:t>1</a:t>
          </a:r>
          <a:r>
            <a:rPr lang="es-MX" sz="900" kern="1200" dirty="0" smtClean="0"/>
            <a:t>.</a:t>
          </a:r>
          <a:r>
            <a:rPr lang="es-MX" sz="900" kern="1200" baseline="0" dirty="0" smtClean="0"/>
            <a:t> ¿Cuántos cigarrillos fuma usted al día?</a:t>
          </a:r>
        </a:p>
        <a:p>
          <a:pPr lvl="0" algn="ctr" defTabSz="2667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900" kern="1200" baseline="0" dirty="0" smtClean="0"/>
            <a:t>31 0 más		3</a:t>
          </a:r>
        </a:p>
        <a:p>
          <a:pPr lvl="0" algn="ctr" defTabSz="2667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900" kern="1200" baseline="0" dirty="0" smtClean="0"/>
            <a:t>21 a 30		2</a:t>
          </a:r>
        </a:p>
        <a:p>
          <a:pPr lvl="0" algn="ctr" defTabSz="2667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900" kern="1200" baseline="0" dirty="0" smtClean="0"/>
            <a:t>11 a 20		1</a:t>
          </a:r>
        </a:p>
        <a:p>
          <a:pPr lvl="0" algn="ctr" defTabSz="2667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900" kern="1200" baseline="0" dirty="0" smtClean="0"/>
            <a:t>Menos de 10	0</a:t>
          </a:r>
          <a:endParaRPr lang="es-MX" sz="900" kern="1200" dirty="0"/>
        </a:p>
      </dsp:txBody>
      <dsp:txXfrm>
        <a:off x="1379100" y="163226"/>
        <a:ext cx="1526172" cy="969119"/>
      </dsp:txXfrm>
    </dsp:sp>
    <dsp:sp modelId="{76AFFC30-29C2-4045-B9F4-87F4B20EA1C3}">
      <dsp:nvSpPr>
        <dsp:cNvPr id="0" name=""/>
        <dsp:cNvSpPr/>
      </dsp:nvSpPr>
      <dsp:spPr>
        <a:xfrm>
          <a:off x="1198583" y="1423078"/>
          <a:ext cx="1526172" cy="969119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C70D67-2A36-4035-B23B-6E1365F7B696}">
      <dsp:nvSpPr>
        <dsp:cNvPr id="0" name=""/>
        <dsp:cNvSpPr/>
      </dsp:nvSpPr>
      <dsp:spPr>
        <a:xfrm>
          <a:off x="1368158" y="1584174"/>
          <a:ext cx="1526172" cy="969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900" kern="1200" dirty="0" smtClean="0"/>
            <a:t>2. ¿Fuma usted más cigarrillos durante la primera parte del día que durante el resto?</a:t>
          </a:r>
        </a:p>
        <a:p>
          <a:pPr lvl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900" kern="1200" dirty="0" smtClean="0"/>
            <a:t>Sí		1</a:t>
          </a:r>
        </a:p>
        <a:p>
          <a:pPr lvl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900" kern="1200" dirty="0" smtClean="0"/>
            <a:t>No		0</a:t>
          </a:r>
        </a:p>
      </dsp:txBody>
      <dsp:txXfrm>
        <a:off x="1368158" y="1584174"/>
        <a:ext cx="1526172" cy="969119"/>
      </dsp:txXfrm>
    </dsp:sp>
    <dsp:sp modelId="{39EF4203-81B4-41F7-B560-62AE3004DDEB}">
      <dsp:nvSpPr>
        <dsp:cNvPr id="0" name=""/>
        <dsp:cNvSpPr/>
      </dsp:nvSpPr>
      <dsp:spPr>
        <a:xfrm>
          <a:off x="1198583" y="2830224"/>
          <a:ext cx="1526172" cy="969119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D5EA88-6ABB-491E-99A3-9DD4CA62425B}">
      <dsp:nvSpPr>
        <dsp:cNvPr id="0" name=""/>
        <dsp:cNvSpPr/>
      </dsp:nvSpPr>
      <dsp:spPr>
        <a:xfrm>
          <a:off x="1368158" y="2991320"/>
          <a:ext cx="1526172" cy="969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800" kern="1200" dirty="0" smtClean="0"/>
            <a:t>3. ¿Cuánto tiempo transcurre desde que usted despierta hasta que fuma el primer cigarrillo?</a:t>
          </a:r>
        </a:p>
        <a:p>
          <a:pPr lvl="0" algn="ctr" defTabSz="355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800" kern="1200" dirty="0" smtClean="0"/>
            <a:t>Menos de 5 min.		3</a:t>
          </a:r>
        </a:p>
        <a:p>
          <a:pPr lvl="0" algn="ctr" defTabSz="355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800" kern="1200" dirty="0" smtClean="0"/>
            <a:t>6 a 30 min.		2</a:t>
          </a:r>
        </a:p>
        <a:p>
          <a:pPr lvl="0" algn="ctr" defTabSz="355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800" kern="1200" dirty="0" smtClean="0"/>
            <a:t>31 a 60 min.		1</a:t>
          </a:r>
        </a:p>
        <a:p>
          <a:pPr lvl="0" algn="ctr" defTabSz="355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800" kern="1200" dirty="0" smtClean="0"/>
            <a:t>Más de 60 min.		0</a:t>
          </a:r>
        </a:p>
        <a:p>
          <a:pPr lvl="0" algn="ctr" defTabSz="355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s-MX" sz="600" kern="1200" dirty="0"/>
        </a:p>
      </dsp:txBody>
      <dsp:txXfrm>
        <a:off x="1368158" y="2991320"/>
        <a:ext cx="1526172" cy="96911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D20066D-6896-4404-8040-77F7F4AEFD51}">
      <dsp:nvSpPr>
        <dsp:cNvPr id="0" name=""/>
        <dsp:cNvSpPr/>
      </dsp:nvSpPr>
      <dsp:spPr>
        <a:xfrm>
          <a:off x="1926892" y="2384231"/>
          <a:ext cx="91440" cy="44386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4386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13377C-1152-4888-B44F-9C57AA0CD3A5}">
      <dsp:nvSpPr>
        <dsp:cNvPr id="0" name=""/>
        <dsp:cNvSpPr/>
      </dsp:nvSpPr>
      <dsp:spPr>
        <a:xfrm>
          <a:off x="1926892" y="971250"/>
          <a:ext cx="91440" cy="44386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4386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6DF98B-9E8C-400C-B8AC-12CC9DE0C016}">
      <dsp:nvSpPr>
        <dsp:cNvPr id="0" name=""/>
        <dsp:cNvSpPr/>
      </dsp:nvSpPr>
      <dsp:spPr>
        <a:xfrm>
          <a:off x="1209526" y="2130"/>
          <a:ext cx="1526172" cy="969119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1DCA23-4B41-4191-92A9-2C03D8D8F7FC}">
      <dsp:nvSpPr>
        <dsp:cNvPr id="0" name=""/>
        <dsp:cNvSpPr/>
      </dsp:nvSpPr>
      <dsp:spPr>
        <a:xfrm>
          <a:off x="1379100" y="163226"/>
          <a:ext cx="1526172" cy="969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900" kern="1200" dirty="0" smtClean="0"/>
            <a:t>4. ¿Qué cigarrillo le es más difícil omitir?</a:t>
          </a:r>
        </a:p>
        <a:p>
          <a:pPr lvl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s-MX" sz="900" kern="1200" dirty="0" smtClean="0"/>
        </a:p>
        <a:p>
          <a:pPr lvl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900" kern="1200" dirty="0" smtClean="0"/>
            <a:t>El primero de la mañana	1</a:t>
          </a:r>
        </a:p>
        <a:p>
          <a:pPr lvl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900" kern="1200" dirty="0" smtClean="0"/>
            <a:t>Algún otro		0</a:t>
          </a:r>
          <a:endParaRPr lang="es-MX" sz="900" kern="1200" dirty="0"/>
        </a:p>
      </dsp:txBody>
      <dsp:txXfrm>
        <a:off x="1379100" y="163226"/>
        <a:ext cx="1526172" cy="969119"/>
      </dsp:txXfrm>
    </dsp:sp>
    <dsp:sp modelId="{76AFFC30-29C2-4045-B9F4-87F4B20EA1C3}">
      <dsp:nvSpPr>
        <dsp:cNvPr id="0" name=""/>
        <dsp:cNvSpPr/>
      </dsp:nvSpPr>
      <dsp:spPr>
        <a:xfrm>
          <a:off x="1209526" y="1415112"/>
          <a:ext cx="1526172" cy="969119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C70D67-2A36-4035-B23B-6E1365F7B696}">
      <dsp:nvSpPr>
        <dsp:cNvPr id="0" name=""/>
        <dsp:cNvSpPr/>
      </dsp:nvSpPr>
      <dsp:spPr>
        <a:xfrm>
          <a:off x="1379100" y="1576208"/>
          <a:ext cx="1526172" cy="969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900" kern="1200" dirty="0" smtClean="0"/>
            <a:t>5. ¿Le es difícil no fumar donde ello es prohibido?</a:t>
          </a:r>
        </a:p>
        <a:p>
          <a:pPr lvl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s-MX" sz="900" kern="1200" dirty="0" smtClean="0"/>
        </a:p>
        <a:p>
          <a:pPr lvl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900" kern="1200" dirty="0" smtClean="0"/>
            <a:t>Sí		1</a:t>
          </a:r>
        </a:p>
        <a:p>
          <a:pPr lvl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900" kern="1200" dirty="0" smtClean="0"/>
            <a:t>No		0</a:t>
          </a:r>
        </a:p>
      </dsp:txBody>
      <dsp:txXfrm>
        <a:off x="1379100" y="1576208"/>
        <a:ext cx="1526172" cy="969119"/>
      </dsp:txXfrm>
    </dsp:sp>
    <dsp:sp modelId="{39EF4203-81B4-41F7-B560-62AE3004DDEB}">
      <dsp:nvSpPr>
        <dsp:cNvPr id="0" name=""/>
        <dsp:cNvSpPr/>
      </dsp:nvSpPr>
      <dsp:spPr>
        <a:xfrm>
          <a:off x="1209526" y="2828093"/>
          <a:ext cx="1526172" cy="969119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D5EA88-6ABB-491E-99A3-9DD4CA62425B}">
      <dsp:nvSpPr>
        <dsp:cNvPr id="0" name=""/>
        <dsp:cNvSpPr/>
      </dsp:nvSpPr>
      <dsp:spPr>
        <a:xfrm>
          <a:off x="1379100" y="2989189"/>
          <a:ext cx="1526172" cy="969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900" kern="1200" dirty="0" smtClean="0"/>
            <a:t>6. ¿Fuma usted cuando se halla enfermo e incluso en cama?</a:t>
          </a:r>
        </a:p>
        <a:p>
          <a:pPr lvl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s-MX" sz="900" kern="1200" dirty="0" smtClean="0"/>
        </a:p>
        <a:p>
          <a:pPr lvl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900" kern="1200" dirty="0" smtClean="0"/>
            <a:t>Sí		1</a:t>
          </a:r>
        </a:p>
        <a:p>
          <a:pPr lvl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MX" sz="900" kern="1200" dirty="0" smtClean="0"/>
            <a:t>No		0</a:t>
          </a:r>
          <a:endParaRPr lang="es-MX" sz="900" kern="1200" dirty="0"/>
        </a:p>
      </dsp:txBody>
      <dsp:txXfrm>
        <a:off x="1379100" y="2989189"/>
        <a:ext cx="1526172" cy="9691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C2E054-548E-43FE-A09A-EDC170FA97CA}" type="datetimeFigureOut">
              <a:rPr lang="es-MX" smtClean="0"/>
              <a:pPr/>
              <a:t>11/04/2012</a:t>
            </a:fld>
            <a:endParaRPr lang="es-MX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316D6E-2389-433B-9ADC-14973D7A432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5BAC1-1D87-42B0-A302-280D0C5A9562}" type="datetimeFigureOut">
              <a:rPr lang="es-MX" smtClean="0"/>
              <a:pPr/>
              <a:t>11/04/2012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857E3-42A2-4794-9A20-8F4B63D8E9E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5BAC1-1D87-42B0-A302-280D0C5A9562}" type="datetimeFigureOut">
              <a:rPr lang="es-MX" smtClean="0"/>
              <a:pPr/>
              <a:t>11/04/2012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857E3-42A2-4794-9A20-8F4B63D8E9E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5BAC1-1D87-42B0-A302-280D0C5A9562}" type="datetimeFigureOut">
              <a:rPr lang="es-MX" smtClean="0"/>
              <a:pPr/>
              <a:t>11/04/2012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857E3-42A2-4794-9A20-8F4B63D8E9E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5BAC1-1D87-42B0-A302-280D0C5A9562}" type="datetimeFigureOut">
              <a:rPr lang="es-MX" smtClean="0"/>
              <a:pPr/>
              <a:t>11/04/2012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857E3-42A2-4794-9A20-8F4B63D8E9E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5BAC1-1D87-42B0-A302-280D0C5A9562}" type="datetimeFigureOut">
              <a:rPr lang="es-MX" smtClean="0"/>
              <a:pPr/>
              <a:t>11/04/2012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857E3-42A2-4794-9A20-8F4B63D8E9E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5BAC1-1D87-42B0-A302-280D0C5A9562}" type="datetimeFigureOut">
              <a:rPr lang="es-MX" smtClean="0"/>
              <a:pPr/>
              <a:t>11/04/2012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857E3-42A2-4794-9A20-8F4B63D8E9E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5BAC1-1D87-42B0-A302-280D0C5A9562}" type="datetimeFigureOut">
              <a:rPr lang="es-MX" smtClean="0"/>
              <a:pPr/>
              <a:t>11/04/2012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857E3-42A2-4794-9A20-8F4B63D8E9E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5BAC1-1D87-42B0-A302-280D0C5A9562}" type="datetimeFigureOut">
              <a:rPr lang="es-MX" smtClean="0"/>
              <a:pPr/>
              <a:t>11/04/2012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857E3-42A2-4794-9A20-8F4B63D8E9E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5BAC1-1D87-42B0-A302-280D0C5A9562}" type="datetimeFigureOut">
              <a:rPr lang="es-MX" smtClean="0"/>
              <a:pPr/>
              <a:t>11/04/2012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857E3-42A2-4794-9A20-8F4B63D8E9E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5BAC1-1D87-42B0-A302-280D0C5A9562}" type="datetimeFigureOut">
              <a:rPr lang="es-MX" smtClean="0"/>
              <a:pPr/>
              <a:t>11/04/2012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857E3-42A2-4794-9A20-8F4B63D8E9E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5BAC1-1D87-42B0-A302-280D0C5A9562}" type="datetimeFigureOut">
              <a:rPr lang="es-MX" smtClean="0"/>
              <a:pPr/>
              <a:t>11/04/2012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857E3-42A2-4794-9A20-8F4B63D8E9E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lumMod val="65000"/>
                <a:alpha val="50000"/>
              </a:schemeClr>
            </a:gs>
            <a:gs pos="64999">
              <a:srgbClr val="F0EBD5"/>
            </a:gs>
            <a:gs pos="100000">
              <a:srgbClr val="D1C39F"/>
            </a:gs>
          </a:gsLst>
          <a:path path="rect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5BAC1-1D87-42B0-A302-280D0C5A9562}" type="datetimeFigureOut">
              <a:rPr lang="es-MX" smtClean="0"/>
              <a:pPr/>
              <a:t>11/04/2012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2857E3-42A2-4794-9A20-8F4B63D8E9E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13" Type="http://schemas.openxmlformats.org/officeDocument/2006/relationships/diagramColors" Target="../diagrams/colors3.xml"/><Relationship Id="rId3" Type="http://schemas.openxmlformats.org/officeDocument/2006/relationships/diagramLayout" Target="../diagrams/layout1.xml"/><Relationship Id="rId21" Type="http://schemas.microsoft.com/office/2007/relationships/diagramDrawing" Target="../diagrams/drawing4.xml"/><Relationship Id="rId7" Type="http://schemas.openxmlformats.org/officeDocument/2006/relationships/diagramLayout" Target="../diagrams/layout2.xml"/><Relationship Id="rId12" Type="http://schemas.openxmlformats.org/officeDocument/2006/relationships/diagramQuickStyle" Target="../diagrams/quickStyle3.xml"/><Relationship Id="rId17" Type="http://schemas.openxmlformats.org/officeDocument/2006/relationships/diagramColors" Target="../diagrams/colors4.xml"/><Relationship Id="rId2" Type="http://schemas.openxmlformats.org/officeDocument/2006/relationships/diagramData" Target="../diagrams/data1.xml"/><Relationship Id="rId16" Type="http://schemas.openxmlformats.org/officeDocument/2006/relationships/diagramQuickStyle" Target="../diagrams/quickStyle4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2.xml"/><Relationship Id="rId11" Type="http://schemas.openxmlformats.org/officeDocument/2006/relationships/diagramLayout" Target="../diagrams/layout3.xml"/><Relationship Id="rId24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Layout" Target="../diagrams/layout4.xml"/><Relationship Id="rId23" Type="http://schemas.microsoft.com/office/2007/relationships/diagramDrawing" Target="../diagrams/drawing1.xml"/><Relationship Id="rId10" Type="http://schemas.openxmlformats.org/officeDocument/2006/relationships/diagramData" Target="../diagrams/data3.xml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Relationship Id="rId14" Type="http://schemas.openxmlformats.org/officeDocument/2006/relationships/diagramData" Target="../diagrams/data4.xml"/><Relationship Id="rId22" Type="http://schemas.microsoft.com/office/2007/relationships/diagramDrawing" Target="../diagrams/drawin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143000" y="1143000"/>
            <a:ext cx="8001000" cy="571500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MX">
              <a:latin typeface="Verdana" pitchFamily="34" charset="0"/>
            </a:endParaRPr>
          </a:p>
        </p:txBody>
      </p:sp>
      <p:sp>
        <p:nvSpPr>
          <p:cNvPr id="274435" name="Rectangle 3"/>
          <p:cNvSpPr>
            <a:spLocks noChangeArrowheads="1"/>
          </p:cNvSpPr>
          <p:nvPr/>
        </p:nvSpPr>
        <p:spPr bwMode="auto">
          <a:xfrm>
            <a:off x="4572000" y="3892550"/>
            <a:ext cx="2971800" cy="2051050"/>
          </a:xfrm>
          <a:prstGeom prst="rect">
            <a:avLst/>
          </a:prstGeom>
          <a:solidFill>
            <a:srgbClr val="FCDEB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MX">
              <a:latin typeface="Verdana" pitchFamily="34" charset="0"/>
            </a:endParaRP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 rot="5400000">
            <a:off x="4559300" y="-3416300"/>
            <a:ext cx="1168400" cy="8001000"/>
          </a:xfrm>
          <a:prstGeom prst="rect">
            <a:avLst/>
          </a:prstGeom>
          <a:solidFill>
            <a:srgbClr val="F5901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MX">
              <a:latin typeface="Verdana" pitchFamily="34" charset="0"/>
            </a:endParaRP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0" y="0"/>
            <a:ext cx="1168400" cy="68580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MX">
              <a:latin typeface="Verdana" pitchFamily="34" charset="0"/>
            </a:endParaRP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 rot="5400000">
            <a:off x="330200" y="838200"/>
            <a:ext cx="508000" cy="1168400"/>
          </a:xfrm>
          <a:prstGeom prst="rect">
            <a:avLst/>
          </a:prstGeom>
          <a:solidFill>
            <a:srgbClr val="F5901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MX">
              <a:latin typeface="Verdana" pitchFamily="34" charset="0"/>
            </a:endParaRPr>
          </a:p>
        </p:txBody>
      </p:sp>
      <p:sp>
        <p:nvSpPr>
          <p:cNvPr id="274439" name="Rectangle 7"/>
          <p:cNvSpPr>
            <a:spLocks noChangeArrowheads="1"/>
          </p:cNvSpPr>
          <p:nvPr/>
        </p:nvSpPr>
        <p:spPr bwMode="auto">
          <a:xfrm>
            <a:off x="4572000" y="1157288"/>
            <a:ext cx="1827213" cy="906462"/>
          </a:xfrm>
          <a:prstGeom prst="rect">
            <a:avLst/>
          </a:prstGeom>
          <a:solidFill>
            <a:srgbClr val="B2B2B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MX">
              <a:latin typeface="Verdana" pitchFamily="34" charset="0"/>
            </a:endParaRPr>
          </a:p>
        </p:txBody>
      </p:sp>
      <p:sp>
        <p:nvSpPr>
          <p:cNvPr id="274440" name="Rectangle 8"/>
          <p:cNvSpPr>
            <a:spLocks noChangeArrowheads="1"/>
          </p:cNvSpPr>
          <p:nvPr/>
        </p:nvSpPr>
        <p:spPr bwMode="auto">
          <a:xfrm>
            <a:off x="6391275" y="1157288"/>
            <a:ext cx="1152525" cy="2735262"/>
          </a:xfrm>
          <a:prstGeom prst="rect">
            <a:avLst/>
          </a:prstGeom>
          <a:solidFill>
            <a:srgbClr val="FABF7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MX">
              <a:latin typeface="Verdana" pitchFamily="34" charset="0"/>
            </a:endParaRPr>
          </a:p>
        </p:txBody>
      </p:sp>
      <p:sp>
        <p:nvSpPr>
          <p:cNvPr id="274441" name="Rectangle 9"/>
          <p:cNvSpPr>
            <a:spLocks noChangeArrowheads="1"/>
          </p:cNvSpPr>
          <p:nvPr/>
        </p:nvSpPr>
        <p:spPr bwMode="auto">
          <a:xfrm>
            <a:off x="1143000" y="2974975"/>
            <a:ext cx="3429000" cy="908050"/>
          </a:xfrm>
          <a:prstGeom prst="rect">
            <a:avLst/>
          </a:prstGeom>
          <a:ln>
            <a:solidFill>
              <a:schemeClr val="accent6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>
                <a:solidFill>
                  <a:schemeClr val="accent6"/>
                </a:solidFill>
                <a:latin typeface="Copperplate Gothic Bold" pitchFamily="34" charset="0"/>
              </a:rPr>
              <a:t>CENTRO “NUEVA VIDA”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>
                <a:solidFill>
                  <a:schemeClr val="accent6"/>
                </a:solidFill>
                <a:latin typeface="Copperplate Gothic Bold" pitchFamily="34" charset="0"/>
              </a:rPr>
              <a:t>RIO BRAVO</a:t>
            </a:r>
          </a:p>
        </p:txBody>
      </p:sp>
      <p:pic>
        <p:nvPicPr>
          <p:cNvPr id="274442" name="Picture 10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057400"/>
            <a:ext cx="1822450" cy="27432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6155" name="Text Box 15"/>
          <p:cNvSpPr txBox="1">
            <a:spLocks noChangeArrowheads="1"/>
          </p:cNvSpPr>
          <p:nvPr/>
        </p:nvSpPr>
        <p:spPr bwMode="auto">
          <a:xfrm>
            <a:off x="1355725" y="5013325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MX">
              <a:latin typeface="Verdana" pitchFamily="34" charset="0"/>
            </a:endParaRPr>
          </a:p>
        </p:txBody>
      </p:sp>
      <p:pic>
        <p:nvPicPr>
          <p:cNvPr id="6156" name="11 Imagen" descr="C:\Users\Flor\Pictures\nueva vida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143000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12 Imagen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5805264"/>
            <a:ext cx="208823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4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4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4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4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4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4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4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4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74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4435" grpId="0" animBg="1"/>
      <p:bldP spid="274439" grpId="0" animBg="1"/>
      <p:bldP spid="274440" grpId="0" animBg="1"/>
      <p:bldP spid="27444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95536" y="332656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 OBJETIVO</a:t>
            </a:r>
            <a:endParaRPr lang="es-ES" dirty="0">
              <a:solidFill>
                <a:schemeClr val="tx2">
                  <a:lumMod val="75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1772816"/>
            <a:ext cx="8015287" cy="4260528"/>
          </a:xfr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265176" indent="-265176" algn="ctr" eaLnBrk="1" fontAlgn="auto" hangingPunct="1">
              <a:spcAft>
                <a:spcPts val="0"/>
              </a:spcAft>
              <a:buNone/>
              <a:defRPr/>
            </a:pPr>
            <a:r>
              <a:rPr lang="es-ES" b="1" dirty="0" smtClean="0">
                <a:solidFill>
                  <a:schemeClr val="accent6"/>
                </a:solidFill>
                <a:latin typeface="Arial Black" pitchFamily="34" charset="0"/>
              </a:rPr>
              <a:t>Atención primaria: trabajar en prevención, uso y abuso de sustancias nocivo-adictivas</a:t>
            </a:r>
          </a:p>
          <a:p>
            <a:pPr marL="265176" indent="-265176" algn="ctr" eaLnBrk="1" fontAlgn="auto" hangingPunct="1">
              <a:spcAft>
                <a:spcPts val="0"/>
              </a:spcAft>
              <a:buNone/>
              <a:defRPr/>
            </a:pPr>
            <a:r>
              <a:rPr lang="es-ES" b="1" dirty="0" smtClean="0">
                <a:solidFill>
                  <a:schemeClr val="accent6"/>
                </a:solidFill>
                <a:latin typeface="Arial Black" pitchFamily="34" charset="0"/>
              </a:rPr>
              <a:t>Disminuir </a:t>
            </a:r>
            <a:r>
              <a:rPr lang="es-ES" b="1" dirty="0">
                <a:solidFill>
                  <a:schemeClr val="accent6"/>
                </a:solidFill>
                <a:latin typeface="Arial Black" pitchFamily="34" charset="0"/>
              </a:rPr>
              <a:t>el consumo de drogas a </a:t>
            </a:r>
            <a:r>
              <a:rPr lang="es-ES" b="1" dirty="0" smtClean="0">
                <a:solidFill>
                  <a:schemeClr val="accent6"/>
                </a:solidFill>
                <a:latin typeface="Arial Black" pitchFamily="34" charset="0"/>
              </a:rPr>
              <a:t>través </a:t>
            </a:r>
            <a:r>
              <a:rPr lang="es-ES" b="1" dirty="0">
                <a:solidFill>
                  <a:schemeClr val="accent6"/>
                </a:solidFill>
                <a:latin typeface="Arial Black" pitchFamily="34" charset="0"/>
              </a:rPr>
              <a:t>de </a:t>
            </a:r>
            <a:r>
              <a:rPr lang="es-ES" b="1" dirty="0" smtClean="0">
                <a:solidFill>
                  <a:schemeClr val="accent6"/>
                </a:solidFill>
                <a:latin typeface="Arial Black" pitchFamily="34" charset="0"/>
              </a:rPr>
              <a:t>acciones </a:t>
            </a:r>
            <a:r>
              <a:rPr lang="es-ES" b="1" dirty="0">
                <a:solidFill>
                  <a:schemeClr val="accent6"/>
                </a:solidFill>
                <a:latin typeface="Arial Black" pitchFamily="34" charset="0"/>
              </a:rPr>
              <a:t>tempranas y oportunas en la escuela, </a:t>
            </a:r>
            <a:r>
              <a:rPr lang="es-ES" b="1" dirty="0" smtClean="0">
                <a:solidFill>
                  <a:schemeClr val="accent6"/>
                </a:solidFill>
                <a:latin typeface="Arial Black" pitchFamily="34" charset="0"/>
              </a:rPr>
              <a:t>los </a:t>
            </a:r>
            <a:r>
              <a:rPr lang="es-ES" b="1" dirty="0">
                <a:solidFill>
                  <a:schemeClr val="accent6"/>
                </a:solidFill>
                <a:latin typeface="Arial Black" pitchFamily="34" charset="0"/>
              </a:rPr>
              <a:t>grupos organizados de la sociedad y la comunidad en general.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9024" y="1124744"/>
            <a:ext cx="8389440" cy="2266313"/>
          </a:xfrm>
        </p:spPr>
        <p:txBody>
          <a:bodyPr>
            <a:normAutofit/>
          </a:bodyPr>
          <a:lstStyle/>
          <a:p>
            <a:r>
              <a:rPr lang="es-MX" sz="6000" b="1" dirty="0" smtClean="0">
                <a:latin typeface="SimSun-ExtB" pitchFamily="49" charset="-122"/>
                <a:ea typeface="SimSun-ExtB" pitchFamily="49" charset="-122"/>
              </a:rPr>
              <a:t>Capacitación en las Organizaciones</a:t>
            </a:r>
            <a:endParaRPr lang="es-MX" sz="6000" b="1" dirty="0">
              <a:latin typeface="SimSun-ExtB" pitchFamily="49" charset="-122"/>
              <a:ea typeface="SimSun-ExtB" pitchFamily="49" charset="-12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4005064"/>
            <a:ext cx="8568952" cy="1512168"/>
          </a:xfrm>
          <a:solidFill>
            <a:schemeClr val="accent6">
              <a:lumMod val="40000"/>
              <a:lumOff val="60000"/>
            </a:schemeClr>
          </a:solidFill>
          <a:ln w="57150">
            <a:solidFill>
              <a:schemeClr val="accent6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>
            <a:noAutofit/>
          </a:bodyPr>
          <a:lstStyle/>
          <a:p>
            <a:r>
              <a:rPr lang="es-MX" sz="4400" b="1" dirty="0" smtClean="0">
                <a:solidFill>
                  <a:schemeClr val="accent6"/>
                </a:solidFill>
                <a:latin typeface="Rockwell Condensed" pitchFamily="18" charset="0"/>
              </a:rPr>
              <a:t>Atendiendo la Norma Oficial 30 (NOM-030-STPS-2009)</a:t>
            </a:r>
            <a:endParaRPr lang="es-MX" sz="4400" b="1" dirty="0">
              <a:solidFill>
                <a:schemeClr val="accent6"/>
              </a:solidFill>
              <a:latin typeface="Rockwell Condense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/>
          </a:bodyPr>
          <a:lstStyle/>
          <a:p>
            <a:r>
              <a:rPr lang="es-MX" dirty="0" smtClean="0"/>
              <a:t>Diario Oficial de la Federación Tercera Sección del 22 de Diciembre de 2009.  </a:t>
            </a:r>
            <a:r>
              <a:rPr lang="es-MX" dirty="0"/>
              <a:t>S</a:t>
            </a:r>
            <a:r>
              <a:rPr lang="es-MX" dirty="0" smtClean="0"/>
              <a:t>ecretaría del Trabajo y Previsión Social. Norma Oficial Mexicana NOM-030-STPS-2009. Servicios Preventivos de Seguridad y Salud en el Trabajo.</a:t>
            </a:r>
          </a:p>
          <a:p>
            <a:pPr>
              <a:buNone/>
            </a:pPr>
            <a:endParaRPr lang="es-MX" dirty="0" smtClean="0"/>
          </a:p>
          <a:p>
            <a:r>
              <a:rPr lang="es-MX" dirty="0" smtClean="0"/>
              <a:t>Guía de </a:t>
            </a:r>
            <a:r>
              <a:rPr lang="es-MX" dirty="0"/>
              <a:t>R</a:t>
            </a:r>
            <a:r>
              <a:rPr lang="es-MX" dirty="0" smtClean="0"/>
              <a:t>ecomendaciones para la Promoción de la Salud y la Prevención de Adicciones en los Centros de Trabajo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2 Marcador de contenido"/>
          <p:cNvSpPr>
            <a:spLocks noGrp="1"/>
          </p:cNvSpPr>
          <p:nvPr>
            <p:ph idx="1"/>
          </p:nvPr>
        </p:nvSpPr>
        <p:spPr>
          <a:xfrm>
            <a:off x="467544" y="3068960"/>
            <a:ext cx="8183562" cy="331884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spcBef>
                <a:spcPct val="0"/>
              </a:spcBef>
              <a:buFont typeface="Wingdings 2" pitchFamily="18" charset="2"/>
              <a:buNone/>
            </a:pPr>
            <a:r>
              <a:rPr lang="es-MX" sz="2600" b="1" dirty="0" smtClean="0">
                <a:solidFill>
                  <a:schemeClr val="accent6"/>
                </a:solidFill>
                <a:latin typeface="Futura Md" pitchFamily="34" charset="0"/>
              </a:rPr>
              <a:t>Servicios preventivos de seguridad y salud en el trabajo</a:t>
            </a:r>
          </a:p>
          <a:p>
            <a:pPr marL="0" indent="0" algn="ctr">
              <a:spcBef>
                <a:spcPct val="0"/>
              </a:spcBef>
              <a:buFont typeface="Wingdings 2" pitchFamily="18" charset="2"/>
              <a:buNone/>
            </a:pPr>
            <a:endParaRPr lang="es-MX" sz="2600" b="1" dirty="0" smtClean="0">
              <a:solidFill>
                <a:schemeClr val="accent1"/>
              </a:solidFill>
              <a:latin typeface="Futura Md" pitchFamily="34" charset="0"/>
            </a:endParaRPr>
          </a:p>
          <a:p>
            <a:pPr marL="0" indent="0" algn="just">
              <a:spcBef>
                <a:spcPct val="0"/>
              </a:spcBef>
              <a:buFont typeface="Wingdings 2" pitchFamily="18" charset="2"/>
              <a:buNone/>
            </a:pPr>
            <a:r>
              <a:rPr lang="es-MX" sz="2400" b="1" i="1" u="sng" dirty="0" smtClean="0">
                <a:latin typeface="Futura Md" pitchFamily="34" charset="0"/>
              </a:rPr>
              <a:t>Capitulo 7.</a:t>
            </a:r>
            <a:r>
              <a:rPr lang="es-MX" sz="2400" dirty="0" smtClean="0">
                <a:latin typeface="Futura Md" pitchFamily="34" charset="0"/>
              </a:rPr>
              <a:t> programa de seguridad y salud en el trabajo o relación de acciones preventivas y correctivas de seguridad y salud en el trabajo</a:t>
            </a:r>
          </a:p>
          <a:p>
            <a:pPr marL="0" indent="0" algn="just">
              <a:spcBef>
                <a:spcPct val="0"/>
              </a:spcBef>
              <a:buFont typeface="Wingdings 2" pitchFamily="18" charset="2"/>
              <a:buNone/>
            </a:pPr>
            <a:r>
              <a:rPr lang="es-MX" sz="2400" b="1" i="1" u="sng" dirty="0" smtClean="0">
                <a:latin typeface="Futura Md" pitchFamily="34" charset="0"/>
              </a:rPr>
              <a:t>Inciso B.</a:t>
            </a:r>
            <a:r>
              <a:rPr lang="es-MX" sz="2400" dirty="0" smtClean="0">
                <a:latin typeface="Futura Md" pitchFamily="34" charset="0"/>
              </a:rPr>
              <a:t> Las acciones y programas de promoción para la salud de los trabajadores y para la prevención integral de las adicciones que recomienden o dicten las autoridades competentes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5535" y="692696"/>
            <a:ext cx="842493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400" dirty="0" smtClean="0">
                <a:latin typeface="Rockwell Condensed" pitchFamily="18" charset="0"/>
              </a:rPr>
              <a:t>Comisión Consultiva Nacional              de Seguridad e Higiene                    en el Trabajo (STPS)</a:t>
            </a:r>
            <a:endParaRPr lang="es-MX" sz="4400" dirty="0">
              <a:latin typeface="Rockwell Condense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Cultura Laboral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06916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s-MX" dirty="0" smtClean="0"/>
              <a:t>Criterios Básicos.-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La persona: Es necesario que el ser humano descubra en el trabajo, la manifestación de su potencial individual y social que lo lleve a encontrar un sentido de trascendencia en lo que hace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El trabajo: Es a través de él que el ser humano descubre el valor de ser persona. Encuentra un sentido de pertenencia, de autorrealización 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Las organizaciones: Más allá de los beneficios económicos, es necesario tomar conciencia de que el trabajo representa una comunión de intereses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La productividad: la productividad no genera riqueza, antes bien, es la riqueza de los trabajadores lo que genera productividad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850106"/>
          </a:xfrm>
        </p:spPr>
        <p:txBody>
          <a:bodyPr/>
          <a:lstStyle/>
          <a:p>
            <a:r>
              <a:rPr lang="es-MX" dirty="0" smtClean="0"/>
              <a:t>El Proceso</a:t>
            </a:r>
            <a:endParaRPr lang="es-MX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67544" y="1124744"/>
          <a:ext cx="8229600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059832" y="3068960"/>
            <a:ext cx="3377848" cy="584775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pPr algn="ctr"/>
            <a:r>
              <a:rPr lang="es-MX" sz="3200" dirty="0" smtClean="0">
                <a:latin typeface="Rockwell Condensed" pitchFamily="18" charset="0"/>
              </a:rPr>
              <a:t>Proceso de Capacitación</a:t>
            </a:r>
            <a:endParaRPr lang="es-MX" sz="3200" dirty="0">
              <a:latin typeface="Rockwell Condensed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es-MX" sz="3200" dirty="0" smtClean="0"/>
              <a:t>Resultados de Audit y Fagerstrom</a:t>
            </a:r>
            <a:endParaRPr lang="es-MX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-180528" y="1340768"/>
          <a:ext cx="4114800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Content Placeholder 3"/>
          <p:cNvGraphicFramePr>
            <a:graphicFrameLocks/>
          </p:cNvGraphicFramePr>
          <p:nvPr/>
        </p:nvGraphicFramePr>
        <p:xfrm>
          <a:off x="1763688" y="980728"/>
          <a:ext cx="4184848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71600" y="5445224"/>
            <a:ext cx="19832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700" dirty="0" smtClean="0"/>
              <a:t>De 0 a 3 puntos: Bebe en forma </a:t>
            </a:r>
            <a:r>
              <a:rPr lang="es-MX" sz="700" u="sng" dirty="0" smtClean="0"/>
              <a:t>responsable</a:t>
            </a:r>
          </a:p>
          <a:p>
            <a:r>
              <a:rPr lang="es-MX" sz="700" dirty="0" smtClean="0"/>
              <a:t>De 4 a 7 puntos: Ojo. Bebe en forma </a:t>
            </a:r>
            <a:r>
              <a:rPr lang="es-MX" sz="700" u="sng" dirty="0" smtClean="0"/>
              <a:t>riesgosa</a:t>
            </a:r>
          </a:p>
          <a:p>
            <a:r>
              <a:rPr lang="es-MX" sz="700" dirty="0" smtClean="0"/>
              <a:t>8 o más puntos: Aplique las siguientes preguntas </a:t>
            </a:r>
          </a:p>
          <a:p>
            <a:r>
              <a:rPr lang="es-MX" sz="700" dirty="0" smtClean="0"/>
              <a:t>para determinar dependencia</a:t>
            </a:r>
            <a:endParaRPr lang="es-MX" sz="700" dirty="0"/>
          </a:p>
        </p:txBody>
      </p:sp>
      <p:sp>
        <p:nvSpPr>
          <p:cNvPr id="8" name="Right Arrow 7"/>
          <p:cNvSpPr/>
          <p:nvPr/>
        </p:nvSpPr>
        <p:spPr>
          <a:xfrm>
            <a:off x="2843808" y="3284984"/>
            <a:ext cx="216024" cy="45719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TextBox 8"/>
          <p:cNvSpPr txBox="1"/>
          <p:nvPr/>
        </p:nvSpPr>
        <p:spPr>
          <a:xfrm>
            <a:off x="2987824" y="6021288"/>
            <a:ext cx="165618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700" dirty="0" smtClean="0"/>
              <a:t>De 0 a 25:	No alcohólico</a:t>
            </a:r>
          </a:p>
          <a:p>
            <a:r>
              <a:rPr lang="es-MX" sz="700" dirty="0" smtClean="0"/>
              <a:t>50:	Abuso</a:t>
            </a:r>
          </a:p>
          <a:p>
            <a:r>
              <a:rPr lang="es-MX" sz="700" dirty="0" smtClean="0"/>
              <a:t>75-100:	Alcohólico</a:t>
            </a:r>
            <a:endParaRPr lang="es-MX" sz="700" dirty="0"/>
          </a:p>
        </p:txBody>
      </p:sp>
      <p:graphicFrame>
        <p:nvGraphicFramePr>
          <p:cNvPr id="10" name="Content Placeholder 3"/>
          <p:cNvGraphicFramePr>
            <a:graphicFrameLocks/>
          </p:cNvGraphicFramePr>
          <p:nvPr/>
        </p:nvGraphicFramePr>
        <p:xfrm>
          <a:off x="4067944" y="1484784"/>
          <a:ext cx="4114800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11" name="Content Placeholder 3"/>
          <p:cNvGraphicFramePr>
            <a:graphicFrameLocks/>
          </p:cNvGraphicFramePr>
          <p:nvPr/>
        </p:nvGraphicFramePr>
        <p:xfrm>
          <a:off x="6012160" y="1484784"/>
          <a:ext cx="4114800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084168" y="5877272"/>
            <a:ext cx="202811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 smtClean="0"/>
              <a:t>Si tiene 5 o más puntos es dependiente</a:t>
            </a:r>
            <a:endParaRPr lang="es-MX" sz="9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586</Words>
  <Application>Microsoft Office PowerPoint</Application>
  <PresentationFormat>Presentación en pantalla (4:3)</PresentationFormat>
  <Paragraphs>96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Office Theme</vt:lpstr>
      <vt:lpstr>Diapositiva 1</vt:lpstr>
      <vt:lpstr> OBJETIVO</vt:lpstr>
      <vt:lpstr>Capacitación en las Organizaciones</vt:lpstr>
      <vt:lpstr>Diapositiva 4</vt:lpstr>
      <vt:lpstr>Diapositiva 5</vt:lpstr>
      <vt:lpstr>Cultura Laboral</vt:lpstr>
      <vt:lpstr>El Proceso</vt:lpstr>
      <vt:lpstr>Resultados de Audit y Fagerstrom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YOLANDA</dc:creator>
  <cp:lastModifiedBy>Holiday</cp:lastModifiedBy>
  <cp:revision>28</cp:revision>
  <dcterms:created xsi:type="dcterms:W3CDTF">2012-04-09T16:49:25Z</dcterms:created>
  <dcterms:modified xsi:type="dcterms:W3CDTF">2012-04-11T13:08:08Z</dcterms:modified>
</cp:coreProperties>
</file>