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Lst>
  <p:notesMasterIdLst>
    <p:notesMasterId r:id="rId28"/>
  </p:notesMasterIdLst>
  <p:handoutMasterIdLst>
    <p:handoutMasterId r:id="rId29"/>
  </p:handoutMasterIdLst>
  <p:sldIdLst>
    <p:sldId id="390" r:id="rId2"/>
    <p:sldId id="426" r:id="rId3"/>
    <p:sldId id="406" r:id="rId4"/>
    <p:sldId id="410" r:id="rId5"/>
    <p:sldId id="414" r:id="rId6"/>
    <p:sldId id="427" r:id="rId7"/>
    <p:sldId id="428" r:id="rId8"/>
    <p:sldId id="430" r:id="rId9"/>
    <p:sldId id="442" r:id="rId10"/>
    <p:sldId id="443" r:id="rId11"/>
    <p:sldId id="431" r:id="rId12"/>
    <p:sldId id="444" r:id="rId13"/>
    <p:sldId id="447" r:id="rId14"/>
    <p:sldId id="432" r:id="rId15"/>
    <p:sldId id="433" r:id="rId16"/>
    <p:sldId id="434" r:id="rId17"/>
    <p:sldId id="435" r:id="rId18"/>
    <p:sldId id="436" r:id="rId19"/>
    <p:sldId id="437" r:id="rId20"/>
    <p:sldId id="441" r:id="rId21"/>
    <p:sldId id="438" r:id="rId22"/>
    <p:sldId id="439" r:id="rId23"/>
    <p:sldId id="440" r:id="rId24"/>
    <p:sldId id="445" r:id="rId25"/>
    <p:sldId id="446" r:id="rId26"/>
    <p:sldId id="448" r:id="rId27"/>
  </p:sldIdLst>
  <p:sldSz cx="9144000" cy="6858000" type="screen4x3"/>
  <p:notesSz cx="6858000" cy="9144000"/>
  <p:defaultTextStyle>
    <a:defPPr>
      <a:defRPr lang="es-MX"/>
    </a:defPPr>
    <a:lvl1pPr algn="ctr" rtl="0" fontAlgn="base">
      <a:spcBef>
        <a:spcPct val="0"/>
      </a:spcBef>
      <a:spcAft>
        <a:spcPct val="0"/>
      </a:spcAft>
      <a:defRPr sz="2000" kern="1200">
        <a:solidFill>
          <a:schemeClr val="tx1"/>
        </a:solidFill>
        <a:latin typeface="Arial" charset="0"/>
        <a:ea typeface="+mn-ea"/>
        <a:cs typeface="+mn-cs"/>
      </a:defRPr>
    </a:lvl1pPr>
    <a:lvl2pPr marL="457200" algn="ctr" rtl="0" fontAlgn="base">
      <a:spcBef>
        <a:spcPct val="0"/>
      </a:spcBef>
      <a:spcAft>
        <a:spcPct val="0"/>
      </a:spcAft>
      <a:defRPr sz="2000" kern="1200">
        <a:solidFill>
          <a:schemeClr val="tx1"/>
        </a:solidFill>
        <a:latin typeface="Arial" charset="0"/>
        <a:ea typeface="+mn-ea"/>
        <a:cs typeface="+mn-cs"/>
      </a:defRPr>
    </a:lvl2pPr>
    <a:lvl3pPr marL="914400" algn="ctr" rtl="0" fontAlgn="base">
      <a:spcBef>
        <a:spcPct val="0"/>
      </a:spcBef>
      <a:spcAft>
        <a:spcPct val="0"/>
      </a:spcAft>
      <a:defRPr sz="2000" kern="1200">
        <a:solidFill>
          <a:schemeClr val="tx1"/>
        </a:solidFill>
        <a:latin typeface="Arial" charset="0"/>
        <a:ea typeface="+mn-ea"/>
        <a:cs typeface="+mn-cs"/>
      </a:defRPr>
    </a:lvl3pPr>
    <a:lvl4pPr marL="1371600" algn="ctr" rtl="0" fontAlgn="base">
      <a:spcBef>
        <a:spcPct val="0"/>
      </a:spcBef>
      <a:spcAft>
        <a:spcPct val="0"/>
      </a:spcAft>
      <a:defRPr sz="2000" kern="1200">
        <a:solidFill>
          <a:schemeClr val="tx1"/>
        </a:solidFill>
        <a:latin typeface="Arial" charset="0"/>
        <a:ea typeface="+mn-ea"/>
        <a:cs typeface="+mn-cs"/>
      </a:defRPr>
    </a:lvl4pPr>
    <a:lvl5pPr marL="1828800" algn="ctr" rtl="0" fontAlgn="base">
      <a:spcBef>
        <a:spcPct val="0"/>
      </a:spcBef>
      <a:spcAft>
        <a:spcPct val="0"/>
      </a:spcAft>
      <a:defRPr sz="2000" kern="1200">
        <a:solidFill>
          <a:schemeClr val="tx1"/>
        </a:solidFill>
        <a:latin typeface="Arial" charset="0"/>
        <a:ea typeface="+mn-ea"/>
        <a:cs typeface="+mn-cs"/>
      </a:defRPr>
    </a:lvl5pPr>
    <a:lvl6pPr marL="2286000" algn="l" defTabSz="914400" rtl="0" eaLnBrk="1" latinLnBrk="0" hangingPunct="1">
      <a:defRPr sz="2000" kern="1200">
        <a:solidFill>
          <a:schemeClr val="tx1"/>
        </a:solidFill>
        <a:latin typeface="Arial" charset="0"/>
        <a:ea typeface="+mn-ea"/>
        <a:cs typeface="+mn-cs"/>
      </a:defRPr>
    </a:lvl6pPr>
    <a:lvl7pPr marL="2743200" algn="l" defTabSz="914400" rtl="0" eaLnBrk="1" latinLnBrk="0" hangingPunct="1">
      <a:defRPr sz="2000" kern="1200">
        <a:solidFill>
          <a:schemeClr val="tx1"/>
        </a:solidFill>
        <a:latin typeface="Arial" charset="0"/>
        <a:ea typeface="+mn-ea"/>
        <a:cs typeface="+mn-cs"/>
      </a:defRPr>
    </a:lvl7pPr>
    <a:lvl8pPr marL="3200400" algn="l" defTabSz="914400" rtl="0" eaLnBrk="1" latinLnBrk="0" hangingPunct="1">
      <a:defRPr sz="2000" kern="1200">
        <a:solidFill>
          <a:schemeClr val="tx1"/>
        </a:solidFill>
        <a:latin typeface="Arial" charset="0"/>
        <a:ea typeface="+mn-ea"/>
        <a:cs typeface="+mn-cs"/>
      </a:defRPr>
    </a:lvl8pPr>
    <a:lvl9pPr marL="3657600" algn="l" defTabSz="914400" rtl="0" eaLnBrk="1" latinLnBrk="0" hangingPunct="1">
      <a:defRPr sz="20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C38D4"/>
    <a:srgbClr val="FF0066"/>
    <a:srgbClr val="FFCCFF"/>
    <a:srgbClr val="FFFFCC"/>
    <a:srgbClr val="EEC100"/>
    <a:srgbClr val="FFCC00"/>
    <a:srgbClr val="CCFFFF"/>
    <a:srgbClr val="FFFF00"/>
  </p:clrMru>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vertBarState="minimized">
    <p:restoredLeft sz="15617" autoAdjust="0"/>
    <p:restoredTop sz="97345" autoAdjust="0"/>
  </p:normalViewPr>
  <p:slideViewPr>
    <p:cSldViewPr>
      <p:cViewPr>
        <p:scale>
          <a:sx n="75" d="100"/>
          <a:sy n="75" d="100"/>
        </p:scale>
        <p:origin x="-660" y="60"/>
      </p:cViewPr>
      <p:guideLst>
        <p:guide orient="horz" pos="981"/>
        <p:guide pos="2880"/>
      </p:guideLst>
    </p:cSldViewPr>
  </p:slideViewPr>
  <p:notesTextViewPr>
    <p:cViewPr>
      <p:scale>
        <a:sx n="100" d="100"/>
        <a:sy n="100" d="100"/>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2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0" hangingPunct="0">
              <a:defRPr sz="1200"/>
            </a:lvl1pPr>
          </a:lstStyle>
          <a:p>
            <a:pPr>
              <a:defRPr/>
            </a:pPr>
            <a:endParaRPr lang="es-ES"/>
          </a:p>
        </p:txBody>
      </p:sp>
      <p:sp>
        <p:nvSpPr>
          <p:cNvPr id="81923"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vl1pPr>
          </a:lstStyle>
          <a:p>
            <a:pPr>
              <a:defRPr/>
            </a:pPr>
            <a:fld id="{A12557DB-273B-4D2E-9FDD-1D22C8D724C4}" type="datetimeFigureOut">
              <a:rPr lang="es-ES"/>
              <a:pPr>
                <a:defRPr/>
              </a:pPr>
              <a:t>11/04/2012</a:t>
            </a:fld>
            <a:endParaRPr lang="es-ES"/>
          </a:p>
        </p:txBody>
      </p:sp>
      <p:sp>
        <p:nvSpPr>
          <p:cNvPr id="81924"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0" hangingPunct="0">
              <a:defRPr sz="1200"/>
            </a:lvl1pPr>
          </a:lstStyle>
          <a:p>
            <a:pPr>
              <a:defRPr/>
            </a:pPr>
            <a:endParaRPr lang="es-ES"/>
          </a:p>
        </p:txBody>
      </p:sp>
      <p:sp>
        <p:nvSpPr>
          <p:cNvPr id="81925"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vl1pPr>
          </a:lstStyle>
          <a:p>
            <a:pPr>
              <a:defRPr/>
            </a:pPr>
            <a:fld id="{6F2A76AD-6B82-431E-9993-C73FDAB6C747}" type="slidenum">
              <a:rPr lang="es-ES"/>
              <a:pPr>
                <a:defRPr/>
              </a:pPr>
              <a:t>‹Nº›</a:t>
            </a:fld>
            <a:endParaRPr lang="es-E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318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vl1pPr>
          </a:lstStyle>
          <a:p>
            <a:pPr>
              <a:defRPr/>
            </a:pPr>
            <a:endParaRPr lang="en-US"/>
          </a:p>
        </p:txBody>
      </p:sp>
      <p:sp>
        <p:nvSpPr>
          <p:cNvPr id="9318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2662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9318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9319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vl1pPr>
          </a:lstStyle>
          <a:p>
            <a:pPr>
              <a:defRPr/>
            </a:pPr>
            <a:endParaRPr lang="en-US"/>
          </a:p>
        </p:txBody>
      </p:sp>
      <p:sp>
        <p:nvSpPr>
          <p:cNvPr id="9319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67B08C00-4388-49E5-9B77-DFE882E04B8D}" type="slidenum">
              <a:rPr lang="en-US"/>
              <a:pPr>
                <a:defRPr/>
              </a:pPr>
              <a:t>‹Nº›</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58000" y="260350"/>
            <a:ext cx="2286000" cy="6597650"/>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0" y="260350"/>
            <a:ext cx="6705600" cy="659765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ido">
    <p:spTree>
      <p:nvGrpSpPr>
        <p:cNvPr id="1" name=""/>
        <p:cNvGrpSpPr/>
        <p:nvPr/>
      </p:nvGrpSpPr>
      <p:grpSpPr>
        <a:xfrm>
          <a:off x="0" y="0"/>
          <a:ext cx="0" cy="0"/>
          <a:chOff x="0" y="0"/>
          <a:chExt cx="0" cy="0"/>
        </a:xfrm>
      </p:grpSpPr>
      <p:sp>
        <p:nvSpPr>
          <p:cNvPr id="2" name="1 Marcador de contenido"/>
          <p:cNvSpPr>
            <a:spLocks noGrp="1"/>
          </p:cNvSpPr>
          <p:nvPr>
            <p:ph/>
          </p:nvPr>
        </p:nvSpPr>
        <p:spPr>
          <a:xfrm>
            <a:off x="0" y="260350"/>
            <a:ext cx="9144000" cy="659765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0" y="1773238"/>
            <a:ext cx="4495800" cy="50847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773238"/>
            <a:ext cx="4495800" cy="50847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MX"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15394" name="Rectangle 2"/>
          <p:cNvSpPr>
            <a:spLocks noChangeArrowheads="1"/>
          </p:cNvSpPr>
          <p:nvPr/>
        </p:nvSpPr>
        <p:spPr bwMode="auto">
          <a:xfrm>
            <a:off x="2339975" y="0"/>
            <a:ext cx="6804025" cy="1557338"/>
          </a:xfrm>
          <a:prstGeom prst="rect">
            <a:avLst/>
          </a:prstGeom>
          <a:solidFill>
            <a:srgbClr val="860079"/>
          </a:solidFill>
          <a:ln w="9525">
            <a:noFill/>
            <a:miter lim="800000"/>
            <a:headEnd/>
            <a:tailEnd/>
          </a:ln>
          <a:effectLst/>
        </p:spPr>
        <p:txBody>
          <a:bodyPr wrap="none" anchor="ctr"/>
          <a:lstStyle/>
          <a:p>
            <a:pPr>
              <a:defRPr/>
            </a:pPr>
            <a:endParaRPr lang="es-MX"/>
          </a:p>
        </p:txBody>
      </p:sp>
      <p:sp>
        <p:nvSpPr>
          <p:cNvPr id="1027" name="Rectangle 3"/>
          <p:cNvSpPr>
            <a:spLocks noGrp="1" noChangeArrowheads="1"/>
          </p:cNvSpPr>
          <p:nvPr>
            <p:ph type="title"/>
          </p:nvPr>
        </p:nvSpPr>
        <p:spPr bwMode="auto">
          <a:xfrm>
            <a:off x="2411413" y="260350"/>
            <a:ext cx="6275387" cy="108108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MX" smtClean="0"/>
              <a:t>Haga clic para cambiar el estilo de título	</a:t>
            </a:r>
          </a:p>
        </p:txBody>
      </p:sp>
      <p:sp>
        <p:nvSpPr>
          <p:cNvPr id="1028" name="Rectangle 4"/>
          <p:cNvSpPr>
            <a:spLocks noGrp="1" noChangeArrowheads="1"/>
          </p:cNvSpPr>
          <p:nvPr>
            <p:ph type="body" idx="1"/>
          </p:nvPr>
        </p:nvSpPr>
        <p:spPr bwMode="auto">
          <a:xfrm>
            <a:off x="0" y="1773238"/>
            <a:ext cx="9144000" cy="50847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MX" smtClean="0"/>
              <a:t> Haga clic para modificar el estilo de texto del patrón</a:t>
            </a:r>
          </a:p>
          <a:p>
            <a:pPr lvl="1"/>
            <a:r>
              <a:rPr lang="es-MX" smtClean="0"/>
              <a:t>Segundo nivel</a:t>
            </a:r>
          </a:p>
        </p:txBody>
      </p:sp>
      <p:pic>
        <p:nvPicPr>
          <p:cNvPr id="1029" name="Picture 5" descr="SEMARNAT_Firma_RGB_Grande"/>
          <p:cNvPicPr>
            <a:picLocks noChangeAspect="1" noChangeArrowheads="1"/>
          </p:cNvPicPr>
          <p:nvPr/>
        </p:nvPicPr>
        <p:blipFill>
          <a:blip r:embed="rId14" cstate="print"/>
          <a:srcRect/>
          <a:stretch>
            <a:fillRect/>
          </a:stretch>
        </p:blipFill>
        <p:spPr bwMode="auto">
          <a:xfrm>
            <a:off x="0" y="0"/>
            <a:ext cx="2339975" cy="15589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 id="2147483662" r:id="rId12"/>
  </p:sldLayoutIdLst>
  <p:txStyles>
    <p:titleStyle>
      <a:lvl1pPr algn="ctr" rtl="0" eaLnBrk="0" fontAlgn="base" hangingPunct="0">
        <a:spcBef>
          <a:spcPct val="0"/>
        </a:spcBef>
        <a:spcAft>
          <a:spcPct val="0"/>
        </a:spcAft>
        <a:defRPr sz="3200" b="1">
          <a:solidFill>
            <a:schemeClr val="bg1"/>
          </a:solidFill>
          <a:latin typeface="+mj-lt"/>
          <a:ea typeface="+mj-ea"/>
          <a:cs typeface="+mj-cs"/>
        </a:defRPr>
      </a:lvl1pPr>
      <a:lvl2pPr algn="ctr" rtl="0" eaLnBrk="0" fontAlgn="base" hangingPunct="0">
        <a:spcBef>
          <a:spcPct val="0"/>
        </a:spcBef>
        <a:spcAft>
          <a:spcPct val="0"/>
        </a:spcAft>
        <a:defRPr sz="3200" b="1">
          <a:solidFill>
            <a:schemeClr val="bg1"/>
          </a:solidFill>
          <a:latin typeface="EurekaSans-RegularCaps" pitchFamily="34" charset="0"/>
        </a:defRPr>
      </a:lvl2pPr>
      <a:lvl3pPr algn="ctr" rtl="0" eaLnBrk="0" fontAlgn="base" hangingPunct="0">
        <a:spcBef>
          <a:spcPct val="0"/>
        </a:spcBef>
        <a:spcAft>
          <a:spcPct val="0"/>
        </a:spcAft>
        <a:defRPr sz="3200" b="1">
          <a:solidFill>
            <a:schemeClr val="bg1"/>
          </a:solidFill>
          <a:latin typeface="EurekaSans-RegularCaps" pitchFamily="34" charset="0"/>
        </a:defRPr>
      </a:lvl3pPr>
      <a:lvl4pPr algn="ctr" rtl="0" eaLnBrk="0" fontAlgn="base" hangingPunct="0">
        <a:spcBef>
          <a:spcPct val="0"/>
        </a:spcBef>
        <a:spcAft>
          <a:spcPct val="0"/>
        </a:spcAft>
        <a:defRPr sz="3200" b="1">
          <a:solidFill>
            <a:schemeClr val="bg1"/>
          </a:solidFill>
          <a:latin typeface="EurekaSans-RegularCaps" pitchFamily="34" charset="0"/>
        </a:defRPr>
      </a:lvl4pPr>
      <a:lvl5pPr algn="ctr" rtl="0" eaLnBrk="0" fontAlgn="base" hangingPunct="0">
        <a:spcBef>
          <a:spcPct val="0"/>
        </a:spcBef>
        <a:spcAft>
          <a:spcPct val="0"/>
        </a:spcAft>
        <a:defRPr sz="3200" b="1">
          <a:solidFill>
            <a:schemeClr val="bg1"/>
          </a:solidFill>
          <a:latin typeface="EurekaSans-RegularCaps" pitchFamily="34" charset="0"/>
        </a:defRPr>
      </a:lvl5pPr>
      <a:lvl6pPr marL="457200" algn="ctr" rtl="0" fontAlgn="base">
        <a:spcBef>
          <a:spcPct val="0"/>
        </a:spcBef>
        <a:spcAft>
          <a:spcPct val="0"/>
        </a:spcAft>
        <a:defRPr sz="3200" b="1">
          <a:solidFill>
            <a:schemeClr val="bg1"/>
          </a:solidFill>
          <a:latin typeface="EurekaSans-RegularCaps" pitchFamily="34" charset="0"/>
        </a:defRPr>
      </a:lvl6pPr>
      <a:lvl7pPr marL="914400" algn="ctr" rtl="0" fontAlgn="base">
        <a:spcBef>
          <a:spcPct val="0"/>
        </a:spcBef>
        <a:spcAft>
          <a:spcPct val="0"/>
        </a:spcAft>
        <a:defRPr sz="3200" b="1">
          <a:solidFill>
            <a:schemeClr val="bg1"/>
          </a:solidFill>
          <a:latin typeface="EurekaSans-RegularCaps" pitchFamily="34" charset="0"/>
        </a:defRPr>
      </a:lvl7pPr>
      <a:lvl8pPr marL="1371600" algn="ctr" rtl="0" fontAlgn="base">
        <a:spcBef>
          <a:spcPct val="0"/>
        </a:spcBef>
        <a:spcAft>
          <a:spcPct val="0"/>
        </a:spcAft>
        <a:defRPr sz="3200" b="1">
          <a:solidFill>
            <a:schemeClr val="bg1"/>
          </a:solidFill>
          <a:latin typeface="EurekaSans-RegularCaps" pitchFamily="34" charset="0"/>
        </a:defRPr>
      </a:lvl8pPr>
      <a:lvl9pPr marL="1828800" algn="ctr" rtl="0" fontAlgn="base">
        <a:spcBef>
          <a:spcPct val="0"/>
        </a:spcBef>
        <a:spcAft>
          <a:spcPct val="0"/>
        </a:spcAft>
        <a:defRPr sz="3200" b="1">
          <a:solidFill>
            <a:schemeClr val="bg1"/>
          </a:solidFill>
          <a:latin typeface="EurekaSans-RegularCaps" pitchFamily="34" charset="0"/>
        </a:defRPr>
      </a:lvl9pPr>
    </p:titleStyle>
    <p:bodyStyle>
      <a:lvl1pPr marL="533400" indent="-355600" algn="l" rtl="0" eaLnBrk="0" fontAlgn="base" hangingPunct="0">
        <a:spcBef>
          <a:spcPct val="20000"/>
        </a:spcBef>
        <a:spcAft>
          <a:spcPct val="0"/>
        </a:spcAft>
        <a:buBlip>
          <a:blip r:embed="rId15"/>
        </a:buBlip>
        <a:defRPr sz="2000">
          <a:solidFill>
            <a:schemeClr val="tx1"/>
          </a:solidFill>
          <a:latin typeface="+mn-lt"/>
          <a:ea typeface="+mn-ea"/>
          <a:cs typeface="+mn-cs"/>
        </a:defRPr>
      </a:lvl1pPr>
      <a:lvl2pPr marL="998538" indent="-285750" algn="l" rtl="0" eaLnBrk="0" fontAlgn="base" hangingPunct="0">
        <a:spcBef>
          <a:spcPct val="20000"/>
        </a:spcBef>
        <a:spcAft>
          <a:spcPct val="0"/>
        </a:spcAft>
        <a:buClr>
          <a:srgbClr val="660066"/>
        </a:buClr>
        <a:buFont typeface="Wingdings" pitchFamily="2" charset="2"/>
        <a:buChar char="ü"/>
        <a:defRPr sz="2800">
          <a:solidFill>
            <a:schemeClr val="tx1"/>
          </a:solidFill>
          <a:latin typeface="+mn-lt"/>
        </a:defRPr>
      </a:lvl2pPr>
      <a:lvl3pPr marL="1406525" indent="-228600" algn="l" rtl="0" eaLnBrk="0" fontAlgn="base" hangingPunct="0">
        <a:spcBef>
          <a:spcPct val="20000"/>
        </a:spcBef>
        <a:spcAft>
          <a:spcPct val="0"/>
        </a:spcAft>
        <a:buClr>
          <a:srgbClr val="660066"/>
        </a:buClr>
        <a:buFont typeface="Wingdings" pitchFamily="2" charset="2"/>
        <a:buChar char="v"/>
        <a:defRPr sz="1600">
          <a:solidFill>
            <a:schemeClr val="tx1"/>
          </a:solidFill>
          <a:latin typeface="+mn-lt"/>
        </a:defRPr>
      </a:lvl3pPr>
      <a:lvl4pPr marL="1814513" indent="-228600" algn="l" rtl="0" eaLnBrk="0" fontAlgn="base" hangingPunct="0">
        <a:spcBef>
          <a:spcPct val="20000"/>
        </a:spcBef>
        <a:spcAft>
          <a:spcPct val="0"/>
        </a:spcAft>
        <a:buChar char="–"/>
        <a:defRPr sz="1600">
          <a:solidFill>
            <a:schemeClr val="tx1"/>
          </a:solidFill>
          <a:latin typeface="+mn-lt"/>
        </a:defRPr>
      </a:lvl4pPr>
      <a:lvl5pPr marL="2222500" indent="-228600" algn="l" rtl="0" eaLnBrk="0" fontAlgn="base" hangingPunct="0">
        <a:spcBef>
          <a:spcPct val="20000"/>
        </a:spcBef>
        <a:spcAft>
          <a:spcPct val="0"/>
        </a:spcAft>
        <a:buChar char="»"/>
        <a:defRPr sz="1600">
          <a:solidFill>
            <a:schemeClr val="tx1"/>
          </a:solidFill>
          <a:latin typeface="+mn-lt"/>
        </a:defRPr>
      </a:lvl5pPr>
      <a:lvl6pPr marL="2679700" indent="-228600" algn="l" rtl="0" fontAlgn="base">
        <a:spcBef>
          <a:spcPct val="20000"/>
        </a:spcBef>
        <a:spcAft>
          <a:spcPct val="0"/>
        </a:spcAft>
        <a:buChar char="»"/>
        <a:defRPr sz="1600">
          <a:solidFill>
            <a:schemeClr val="tx1"/>
          </a:solidFill>
          <a:latin typeface="+mn-lt"/>
        </a:defRPr>
      </a:lvl6pPr>
      <a:lvl7pPr marL="3136900" indent="-228600" algn="l" rtl="0" fontAlgn="base">
        <a:spcBef>
          <a:spcPct val="20000"/>
        </a:spcBef>
        <a:spcAft>
          <a:spcPct val="0"/>
        </a:spcAft>
        <a:buChar char="»"/>
        <a:defRPr sz="1600">
          <a:solidFill>
            <a:schemeClr val="tx1"/>
          </a:solidFill>
          <a:latin typeface="+mn-lt"/>
        </a:defRPr>
      </a:lvl7pPr>
      <a:lvl8pPr marL="3594100" indent="-228600" algn="l" rtl="0" fontAlgn="base">
        <a:spcBef>
          <a:spcPct val="20000"/>
        </a:spcBef>
        <a:spcAft>
          <a:spcPct val="0"/>
        </a:spcAft>
        <a:buChar char="»"/>
        <a:defRPr sz="1600">
          <a:solidFill>
            <a:schemeClr val="tx1"/>
          </a:solidFill>
          <a:latin typeface="+mn-lt"/>
        </a:defRPr>
      </a:lvl8pPr>
      <a:lvl9pPr marL="4051300" indent="-228600" algn="l" rtl="0" fontAlgn="base">
        <a:spcBef>
          <a:spcPct val="20000"/>
        </a:spcBef>
        <a:spcAft>
          <a:spcPct val="0"/>
        </a:spcAft>
        <a:buChar char="»"/>
        <a:defRPr sz="1600">
          <a:solidFill>
            <a:schemeClr val="tx1"/>
          </a:solidFill>
          <a:latin typeface="+mn-lt"/>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 Id="rId5" Type="http://schemas.openxmlformats.org/officeDocument/2006/relationships/image" Target="../media/image17.jpeg"/><Relationship Id="rId4" Type="http://schemas.openxmlformats.org/officeDocument/2006/relationships/image" Target="../media/image16.jpeg"/></Relationships>
</file>

<file path=ppt/slides/_rels/slide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 Id="rId4" Type="http://schemas.openxmlformats.org/officeDocument/2006/relationships/image" Target="../media/image27.jpeg"/></Relationships>
</file>

<file path=ppt/slides/_rels/slide19.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2.xml"/><Relationship Id="rId4" Type="http://schemas.openxmlformats.org/officeDocument/2006/relationships/image" Target="../media/image31.jpeg"/></Relationships>
</file>

<file path=ppt/slides/_rels/slide21.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2.xml"/><Relationship Id="rId4" Type="http://schemas.openxmlformats.org/officeDocument/2006/relationships/image" Target="../media/image34.jpeg"/></Relationships>
</file>

<file path=ppt/slides/_rels/slide22.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2.xml"/><Relationship Id="rId4" Type="http://schemas.openxmlformats.org/officeDocument/2006/relationships/image" Target="../media/image39.jpeg"/></Relationships>
</file>

<file path=ppt/slides/_rels/slide24.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slideLayout" Target="../slideLayouts/slideLayout2.xml"/><Relationship Id="rId6" Type="http://schemas.openxmlformats.org/officeDocument/2006/relationships/image" Target="../media/image44.jpeg"/><Relationship Id="rId5" Type="http://schemas.openxmlformats.org/officeDocument/2006/relationships/image" Target="../media/image43.jpeg"/><Relationship Id="rId4" Type="http://schemas.openxmlformats.org/officeDocument/2006/relationships/image" Target="../media/image42.jpeg"/></Relationships>
</file>

<file path=ppt/slides/_rels/slide25.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slideLayout" Target="../slideLayouts/slideLayout2.xml"/><Relationship Id="rId5" Type="http://schemas.openxmlformats.org/officeDocument/2006/relationships/image" Target="../media/image48.jpeg"/><Relationship Id="rId4" Type="http://schemas.openxmlformats.org/officeDocument/2006/relationships/image" Target="../media/image47.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4" name="Rectangle 4"/>
          <p:cNvSpPr>
            <a:spLocks noChangeArrowheads="1"/>
          </p:cNvSpPr>
          <p:nvPr/>
        </p:nvSpPr>
        <p:spPr bwMode="auto">
          <a:xfrm>
            <a:off x="1187450" y="404813"/>
            <a:ext cx="7956550" cy="549275"/>
          </a:xfrm>
          <a:prstGeom prst="rect">
            <a:avLst/>
          </a:prstGeom>
          <a:noFill/>
          <a:ln w="9525">
            <a:noFill/>
            <a:miter lim="800000"/>
            <a:headEnd/>
            <a:tailEnd/>
          </a:ln>
          <a:effectLst>
            <a:outerShdw dist="40161" dir="20493903" algn="ctr" rotWithShape="0">
              <a:srgbClr val="00003C"/>
            </a:outerShdw>
          </a:effectLst>
        </p:spPr>
        <p:txBody>
          <a:bodyPr anchor="ctr"/>
          <a:lstStyle/>
          <a:p>
            <a:pPr>
              <a:defRPr/>
            </a:pPr>
            <a:endParaRPr lang="es-MX" b="1">
              <a:solidFill>
                <a:srgbClr val="CC0099"/>
              </a:solidFill>
              <a:latin typeface="Arial Narrow" pitchFamily="34" charset="0"/>
              <a:cs typeface="Arial" charset="0"/>
            </a:endParaRPr>
          </a:p>
        </p:txBody>
      </p:sp>
      <p:sp>
        <p:nvSpPr>
          <p:cNvPr id="66611" name="Rectangle 51"/>
          <p:cNvSpPr>
            <a:spLocks noChangeArrowheads="1"/>
          </p:cNvSpPr>
          <p:nvPr/>
        </p:nvSpPr>
        <p:spPr bwMode="auto">
          <a:xfrm>
            <a:off x="0" y="6165850"/>
            <a:ext cx="9144000" cy="692150"/>
          </a:xfrm>
          <a:prstGeom prst="rect">
            <a:avLst/>
          </a:prstGeom>
          <a:gradFill rotWithShape="1">
            <a:gsLst>
              <a:gs pos="0">
                <a:schemeClr val="bg1"/>
              </a:gs>
              <a:gs pos="100000">
                <a:srgbClr val="660066">
                  <a:alpha val="80000"/>
                </a:srgbClr>
              </a:gs>
            </a:gsLst>
            <a:lin ang="5400000" scaled="1"/>
          </a:gradFill>
          <a:ln w="9525" algn="ctr">
            <a:solidFill>
              <a:schemeClr val="bg1"/>
            </a:solidFill>
            <a:miter lim="800000"/>
            <a:headEnd/>
            <a:tailEnd/>
          </a:ln>
          <a:effectLst>
            <a:prstShdw prst="shdw17" dist="17961" dir="2700000">
              <a:schemeClr val="bg1">
                <a:gamma/>
                <a:shade val="60000"/>
                <a:invGamma/>
              </a:schemeClr>
            </a:prstShdw>
          </a:effectLst>
        </p:spPr>
        <p:txBody>
          <a:bodyPr wrap="none" anchor="ctr"/>
          <a:lstStyle/>
          <a:p>
            <a:pPr>
              <a:defRPr/>
            </a:pPr>
            <a:endParaRPr lang="es-MX"/>
          </a:p>
        </p:txBody>
      </p:sp>
      <p:sp>
        <p:nvSpPr>
          <p:cNvPr id="3078" name="Text Box 6"/>
          <p:cNvSpPr txBox="1">
            <a:spLocks noChangeArrowheads="1"/>
          </p:cNvSpPr>
          <p:nvPr/>
        </p:nvSpPr>
        <p:spPr bwMode="auto">
          <a:xfrm>
            <a:off x="2843213" y="260350"/>
            <a:ext cx="5976937" cy="708025"/>
          </a:xfrm>
          <a:prstGeom prst="rect">
            <a:avLst/>
          </a:prstGeom>
          <a:noFill/>
          <a:ln w="9525" algn="ctr">
            <a:noFill/>
            <a:miter lim="800000"/>
            <a:headEnd/>
            <a:tailEnd/>
          </a:ln>
          <a:effectLst>
            <a:prstShdw prst="shdw17" dist="17961" dir="2700000">
              <a:schemeClr val="accent1">
                <a:gamma/>
                <a:shade val="60000"/>
                <a:invGamma/>
              </a:schemeClr>
            </a:prstShdw>
          </a:effectLst>
        </p:spPr>
        <p:txBody>
          <a:bodyPr>
            <a:spAutoFit/>
          </a:bodyPr>
          <a:lstStyle/>
          <a:p>
            <a:pPr algn="r">
              <a:defRPr/>
            </a:pPr>
            <a:r>
              <a:rPr lang="es-ES" dirty="0">
                <a:solidFill>
                  <a:schemeClr val="bg1"/>
                </a:solidFill>
              </a:rPr>
              <a:t>COMITÉ DE EDUCACION AMBIENTAL DE REYNOSA.</a:t>
            </a:r>
          </a:p>
        </p:txBody>
      </p:sp>
      <p:sp>
        <p:nvSpPr>
          <p:cNvPr id="2053" name="4 CuadroTexto"/>
          <p:cNvSpPr txBox="1">
            <a:spLocks noChangeArrowheads="1"/>
          </p:cNvSpPr>
          <p:nvPr/>
        </p:nvSpPr>
        <p:spPr bwMode="auto">
          <a:xfrm>
            <a:off x="611188" y="1916113"/>
            <a:ext cx="7993062" cy="708025"/>
          </a:xfrm>
          <a:prstGeom prst="rect">
            <a:avLst/>
          </a:prstGeom>
          <a:noFill/>
          <a:ln w="9525">
            <a:noFill/>
            <a:miter lim="800000"/>
            <a:headEnd/>
            <a:tailEnd/>
          </a:ln>
        </p:spPr>
        <p:txBody>
          <a:bodyPr>
            <a:spAutoFit/>
          </a:bodyPr>
          <a:lstStyle/>
          <a:p>
            <a:r>
              <a:rPr lang="es-MX"/>
              <a:t>CONFORMACION DEL COMITÉ DE EDUCACION AMBIENTAL EN REYNOSA.</a:t>
            </a:r>
          </a:p>
        </p:txBody>
      </p:sp>
      <p:pic>
        <p:nvPicPr>
          <p:cNvPr id="6" name="5 Imagen" descr="SAM_1358.JPG"/>
          <p:cNvPicPr>
            <a:picLocks noChangeAspect="1"/>
          </p:cNvPicPr>
          <p:nvPr/>
        </p:nvPicPr>
        <p:blipFill>
          <a:blip r:embed="rId2" cstate="print"/>
          <a:stretch>
            <a:fillRect/>
          </a:stretch>
        </p:blipFill>
        <p:spPr>
          <a:xfrm>
            <a:off x="2411760" y="2492896"/>
            <a:ext cx="4211960" cy="3158970"/>
          </a:xfrm>
          <a:prstGeom prst="rect">
            <a:avLst/>
          </a:prstGeom>
          <a:ln>
            <a:noFill/>
          </a:ln>
          <a:effectLst>
            <a:softEdge rad="112500"/>
          </a:effectLst>
        </p:spPr>
      </p:pic>
    </p:spTree>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1 Título"/>
          <p:cNvSpPr>
            <a:spLocks noGrp="1"/>
          </p:cNvSpPr>
          <p:nvPr>
            <p:ph type="title"/>
          </p:nvPr>
        </p:nvSpPr>
        <p:spPr/>
        <p:txBody>
          <a:bodyPr/>
          <a:lstStyle/>
          <a:p>
            <a:r>
              <a:rPr lang="es-MX" sz="2000" smtClean="0"/>
              <a:t>PLATICAS EN ESCUELA DE CERTIFICACION INSTITUTO PIAGET. </a:t>
            </a:r>
          </a:p>
        </p:txBody>
      </p:sp>
      <p:sp>
        <p:nvSpPr>
          <p:cNvPr id="11267" name="8 CuadroTexto"/>
          <p:cNvSpPr txBox="1">
            <a:spLocks noChangeArrowheads="1"/>
          </p:cNvSpPr>
          <p:nvPr/>
        </p:nvSpPr>
        <p:spPr bwMode="auto">
          <a:xfrm>
            <a:off x="3348038" y="5445125"/>
            <a:ext cx="2232025" cy="277813"/>
          </a:xfrm>
          <a:prstGeom prst="rect">
            <a:avLst/>
          </a:prstGeom>
          <a:noFill/>
          <a:ln w="9525">
            <a:noFill/>
            <a:miter lim="800000"/>
            <a:headEnd/>
            <a:tailEnd/>
          </a:ln>
        </p:spPr>
        <p:txBody>
          <a:bodyPr>
            <a:spAutoFit/>
          </a:bodyPr>
          <a:lstStyle/>
          <a:p>
            <a:r>
              <a:rPr lang="es-ES" sz="1200"/>
              <a:t>AHORRO DE ENERGIA.</a:t>
            </a:r>
          </a:p>
        </p:txBody>
      </p:sp>
      <p:pic>
        <p:nvPicPr>
          <p:cNvPr id="10" name="9 Imagen" descr="418064_3150953223600_1558223988_32819728_2031275338_n[1].jpg"/>
          <p:cNvPicPr>
            <a:picLocks noChangeAspect="1"/>
          </p:cNvPicPr>
          <p:nvPr/>
        </p:nvPicPr>
        <p:blipFill>
          <a:blip r:embed="rId2" cstate="print"/>
          <a:stretch>
            <a:fillRect/>
          </a:stretch>
        </p:blipFill>
        <p:spPr>
          <a:xfrm>
            <a:off x="2195736" y="1772816"/>
            <a:ext cx="4680520" cy="351039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1 Título"/>
          <p:cNvSpPr>
            <a:spLocks noGrp="1"/>
          </p:cNvSpPr>
          <p:nvPr>
            <p:ph type="title"/>
          </p:nvPr>
        </p:nvSpPr>
        <p:spPr/>
        <p:txBody>
          <a:bodyPr/>
          <a:lstStyle/>
          <a:p>
            <a:r>
              <a:rPr lang="es-MX" smtClean="0"/>
              <a:t>VISITAS A OTRAS ESCUELAS</a:t>
            </a:r>
          </a:p>
        </p:txBody>
      </p:sp>
      <p:pic>
        <p:nvPicPr>
          <p:cNvPr id="8" name="7 Marcador de contenido" descr="311398_2608141173638_1558223988_32609100_1737313858_n[1].jpg"/>
          <p:cNvPicPr>
            <a:picLocks noGrp="1" noChangeAspect="1"/>
          </p:cNvPicPr>
          <p:nvPr>
            <p:ph idx="1"/>
          </p:nvPr>
        </p:nvPicPr>
        <p:blipFill>
          <a:blip r:embed="rId2" cstate="print"/>
          <a:stretch>
            <a:fillRect/>
          </a:stretch>
        </p:blipFill>
        <p:spPr>
          <a:xfrm>
            <a:off x="467544" y="1700808"/>
            <a:ext cx="2975768" cy="2231826"/>
          </a:xfrm>
          <a:effectLst>
            <a:softEdge rad="112500"/>
          </a:effectLst>
        </p:spPr>
      </p:pic>
      <p:pic>
        <p:nvPicPr>
          <p:cNvPr id="9" name="8 Imagen" descr="313617_2608129453345_1558223988_32609096_346728826_n[1].jpg"/>
          <p:cNvPicPr>
            <a:picLocks noChangeAspect="1"/>
          </p:cNvPicPr>
          <p:nvPr/>
        </p:nvPicPr>
        <p:blipFill>
          <a:blip r:embed="rId3" cstate="print"/>
          <a:stretch>
            <a:fillRect/>
          </a:stretch>
        </p:blipFill>
        <p:spPr>
          <a:xfrm>
            <a:off x="5508104" y="1700808"/>
            <a:ext cx="2976331" cy="2232248"/>
          </a:xfrm>
          <a:prstGeom prst="rect">
            <a:avLst/>
          </a:prstGeom>
          <a:ln>
            <a:noFill/>
          </a:ln>
          <a:effectLst>
            <a:softEdge rad="112500"/>
          </a:effectLst>
        </p:spPr>
      </p:pic>
      <p:pic>
        <p:nvPicPr>
          <p:cNvPr id="10" name="9 Imagen" descr="373997_2608116493021_1558223988_32609093_1732470564_n[1].jpg"/>
          <p:cNvPicPr>
            <a:picLocks noChangeAspect="1"/>
          </p:cNvPicPr>
          <p:nvPr/>
        </p:nvPicPr>
        <p:blipFill>
          <a:blip r:embed="rId4" cstate="print"/>
          <a:stretch>
            <a:fillRect/>
          </a:stretch>
        </p:blipFill>
        <p:spPr>
          <a:xfrm>
            <a:off x="3059832" y="3861048"/>
            <a:ext cx="3131840" cy="2348880"/>
          </a:xfrm>
          <a:prstGeom prst="rect">
            <a:avLst/>
          </a:prstGeom>
          <a:ln>
            <a:noFill/>
          </a:ln>
          <a:effectLst>
            <a:softEdge rad="112500"/>
          </a:effectLst>
        </p:spPr>
      </p:pic>
      <p:sp>
        <p:nvSpPr>
          <p:cNvPr id="12294" name="10 CuadroTexto"/>
          <p:cNvSpPr txBox="1">
            <a:spLocks noChangeArrowheads="1"/>
          </p:cNvSpPr>
          <p:nvPr/>
        </p:nvSpPr>
        <p:spPr bwMode="auto">
          <a:xfrm>
            <a:off x="827088" y="4005263"/>
            <a:ext cx="1873250" cy="261937"/>
          </a:xfrm>
          <a:prstGeom prst="rect">
            <a:avLst/>
          </a:prstGeom>
          <a:noFill/>
          <a:ln w="9525">
            <a:noFill/>
            <a:miter lim="800000"/>
            <a:headEnd/>
            <a:tailEnd/>
          </a:ln>
        </p:spPr>
        <p:txBody>
          <a:bodyPr>
            <a:spAutoFit/>
          </a:bodyPr>
          <a:lstStyle/>
          <a:p>
            <a:r>
              <a:rPr lang="es-ES" sz="1100"/>
              <a:t>REFORESTACION</a:t>
            </a:r>
          </a:p>
        </p:txBody>
      </p:sp>
      <p:sp>
        <p:nvSpPr>
          <p:cNvPr id="12295" name="11 CuadroTexto"/>
          <p:cNvSpPr txBox="1">
            <a:spLocks noChangeArrowheads="1"/>
          </p:cNvSpPr>
          <p:nvPr/>
        </p:nvSpPr>
        <p:spPr bwMode="auto">
          <a:xfrm>
            <a:off x="6443663" y="4076700"/>
            <a:ext cx="1873250" cy="261938"/>
          </a:xfrm>
          <a:prstGeom prst="rect">
            <a:avLst/>
          </a:prstGeom>
          <a:noFill/>
          <a:ln w="9525">
            <a:noFill/>
            <a:miter lim="800000"/>
            <a:headEnd/>
            <a:tailEnd/>
          </a:ln>
        </p:spPr>
        <p:txBody>
          <a:bodyPr>
            <a:spAutoFit/>
          </a:bodyPr>
          <a:lstStyle/>
          <a:p>
            <a:r>
              <a:rPr lang="es-ES" sz="1100"/>
              <a:t>ENTREGA DE MATERIAL</a:t>
            </a:r>
          </a:p>
        </p:txBody>
      </p:sp>
      <p:sp>
        <p:nvSpPr>
          <p:cNvPr id="12296" name="12 CuadroTexto"/>
          <p:cNvSpPr txBox="1">
            <a:spLocks noChangeArrowheads="1"/>
          </p:cNvSpPr>
          <p:nvPr/>
        </p:nvSpPr>
        <p:spPr bwMode="auto">
          <a:xfrm>
            <a:off x="3851275" y="6237288"/>
            <a:ext cx="1873250" cy="600075"/>
          </a:xfrm>
          <a:prstGeom prst="rect">
            <a:avLst/>
          </a:prstGeom>
          <a:noFill/>
          <a:ln w="9525">
            <a:noFill/>
            <a:miter lim="800000"/>
            <a:headEnd/>
            <a:tailEnd/>
          </a:ln>
        </p:spPr>
        <p:txBody>
          <a:bodyPr>
            <a:spAutoFit/>
          </a:bodyPr>
          <a:lstStyle/>
          <a:p>
            <a:r>
              <a:rPr lang="es-ES" sz="1100"/>
              <a:t>PLATICAS EN LA ESC. VENUSTIANO CARRANZA,</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1 Título"/>
          <p:cNvSpPr>
            <a:spLocks noGrp="1"/>
          </p:cNvSpPr>
          <p:nvPr>
            <p:ph type="title"/>
          </p:nvPr>
        </p:nvSpPr>
        <p:spPr/>
        <p:txBody>
          <a:bodyPr/>
          <a:lstStyle/>
          <a:p>
            <a:r>
              <a:rPr lang="es-MX" dirty="0" smtClean="0"/>
              <a:t>VISITAS A OTRAS ESCUELAS</a:t>
            </a:r>
          </a:p>
        </p:txBody>
      </p:sp>
      <p:sp>
        <p:nvSpPr>
          <p:cNvPr id="13315" name="11 CuadroTexto"/>
          <p:cNvSpPr txBox="1">
            <a:spLocks noChangeArrowheads="1"/>
          </p:cNvSpPr>
          <p:nvPr/>
        </p:nvSpPr>
        <p:spPr bwMode="auto">
          <a:xfrm>
            <a:off x="5795963" y="4365625"/>
            <a:ext cx="1871662" cy="260350"/>
          </a:xfrm>
          <a:prstGeom prst="rect">
            <a:avLst/>
          </a:prstGeom>
          <a:noFill/>
          <a:ln w="9525">
            <a:noFill/>
            <a:miter lim="800000"/>
            <a:headEnd/>
            <a:tailEnd/>
          </a:ln>
        </p:spPr>
        <p:txBody>
          <a:bodyPr>
            <a:spAutoFit/>
          </a:bodyPr>
          <a:lstStyle/>
          <a:p>
            <a:r>
              <a:rPr lang="es-ES" sz="1100"/>
              <a:t>MOISES SAENZ.</a:t>
            </a:r>
          </a:p>
        </p:txBody>
      </p:sp>
      <p:sp>
        <p:nvSpPr>
          <p:cNvPr id="13316" name="12 CuadroTexto"/>
          <p:cNvSpPr txBox="1">
            <a:spLocks noChangeArrowheads="1"/>
          </p:cNvSpPr>
          <p:nvPr/>
        </p:nvSpPr>
        <p:spPr bwMode="auto">
          <a:xfrm>
            <a:off x="5795963" y="6381750"/>
            <a:ext cx="1871662" cy="261938"/>
          </a:xfrm>
          <a:prstGeom prst="rect">
            <a:avLst/>
          </a:prstGeom>
          <a:noFill/>
          <a:ln w="9525">
            <a:noFill/>
            <a:miter lim="800000"/>
            <a:headEnd/>
            <a:tailEnd/>
          </a:ln>
        </p:spPr>
        <p:txBody>
          <a:bodyPr>
            <a:spAutoFit/>
          </a:bodyPr>
          <a:lstStyle/>
          <a:p>
            <a:r>
              <a:rPr lang="es-ES" sz="1100" dirty="0"/>
              <a:t>CECILIO CASTILLO</a:t>
            </a:r>
          </a:p>
        </p:txBody>
      </p:sp>
      <p:pic>
        <p:nvPicPr>
          <p:cNvPr id="15" name="14 Imagen" descr="405502_3169073796603_1558223988_32824289_172926127_n[1].jpg"/>
          <p:cNvPicPr>
            <a:picLocks noChangeAspect="1"/>
          </p:cNvPicPr>
          <p:nvPr/>
        </p:nvPicPr>
        <p:blipFill>
          <a:blip r:embed="rId2" cstate="print"/>
          <a:stretch>
            <a:fillRect/>
          </a:stretch>
        </p:blipFill>
        <p:spPr>
          <a:xfrm>
            <a:off x="4932041" y="1556792"/>
            <a:ext cx="3240360" cy="2430270"/>
          </a:xfrm>
          <a:prstGeom prst="rect">
            <a:avLst/>
          </a:prstGeom>
          <a:ln>
            <a:noFill/>
          </a:ln>
          <a:effectLst>
            <a:softEdge rad="112500"/>
          </a:effectLst>
        </p:spPr>
      </p:pic>
      <p:pic>
        <p:nvPicPr>
          <p:cNvPr id="16" name="15 Imagen" descr="166953_2990917982819_1558223988_32766919_1163109149_n[1].jpg"/>
          <p:cNvPicPr>
            <a:picLocks noChangeAspect="1"/>
          </p:cNvPicPr>
          <p:nvPr/>
        </p:nvPicPr>
        <p:blipFill>
          <a:blip r:embed="rId3" cstate="print"/>
          <a:stretch>
            <a:fillRect/>
          </a:stretch>
        </p:blipFill>
        <p:spPr>
          <a:xfrm>
            <a:off x="395536" y="1556792"/>
            <a:ext cx="3459226" cy="2376264"/>
          </a:xfrm>
          <a:prstGeom prst="rect">
            <a:avLst/>
          </a:prstGeom>
          <a:ln>
            <a:noFill/>
          </a:ln>
          <a:effectLst>
            <a:softEdge rad="112500"/>
          </a:effectLst>
        </p:spPr>
      </p:pic>
      <p:sp>
        <p:nvSpPr>
          <p:cNvPr id="13319" name="16 CuadroTexto"/>
          <p:cNvSpPr txBox="1">
            <a:spLocks noChangeArrowheads="1"/>
          </p:cNvSpPr>
          <p:nvPr/>
        </p:nvSpPr>
        <p:spPr bwMode="auto">
          <a:xfrm>
            <a:off x="1258888" y="3933825"/>
            <a:ext cx="1873250" cy="260350"/>
          </a:xfrm>
          <a:prstGeom prst="rect">
            <a:avLst/>
          </a:prstGeom>
          <a:noFill/>
          <a:ln w="9525">
            <a:noFill/>
            <a:miter lim="800000"/>
            <a:headEnd/>
            <a:tailEnd/>
          </a:ln>
        </p:spPr>
        <p:txBody>
          <a:bodyPr>
            <a:spAutoFit/>
          </a:bodyPr>
          <a:lstStyle/>
          <a:p>
            <a:r>
              <a:rPr lang="es-ES" sz="1100"/>
              <a:t>BEATRIZ FLORES VILLA</a:t>
            </a:r>
          </a:p>
        </p:txBody>
      </p:sp>
      <p:sp>
        <p:nvSpPr>
          <p:cNvPr id="13320" name="17 CuadroTexto"/>
          <p:cNvSpPr txBox="1">
            <a:spLocks noChangeArrowheads="1"/>
          </p:cNvSpPr>
          <p:nvPr/>
        </p:nvSpPr>
        <p:spPr bwMode="auto">
          <a:xfrm>
            <a:off x="1258888" y="6381750"/>
            <a:ext cx="1873250" cy="261938"/>
          </a:xfrm>
          <a:prstGeom prst="rect">
            <a:avLst/>
          </a:prstGeom>
          <a:noFill/>
          <a:ln w="9525">
            <a:noFill/>
            <a:miter lim="800000"/>
            <a:headEnd/>
            <a:tailEnd/>
          </a:ln>
        </p:spPr>
        <p:txBody>
          <a:bodyPr>
            <a:spAutoFit/>
          </a:bodyPr>
          <a:lstStyle/>
          <a:p>
            <a:r>
              <a:rPr lang="es-ES" sz="1100"/>
              <a:t>DE NUEVA CREACION</a:t>
            </a:r>
          </a:p>
        </p:txBody>
      </p:sp>
      <p:pic>
        <p:nvPicPr>
          <p:cNvPr id="19" name="18 Imagen" descr="420342_3315123167746_1558223988_32881702_1891289625_n[1].jpg"/>
          <p:cNvPicPr>
            <a:picLocks noChangeAspect="1"/>
          </p:cNvPicPr>
          <p:nvPr/>
        </p:nvPicPr>
        <p:blipFill>
          <a:blip r:embed="rId4" cstate="print"/>
          <a:stretch>
            <a:fillRect/>
          </a:stretch>
        </p:blipFill>
        <p:spPr>
          <a:xfrm>
            <a:off x="5220072" y="4221088"/>
            <a:ext cx="3120347" cy="2160240"/>
          </a:xfrm>
          <a:prstGeom prst="rect">
            <a:avLst/>
          </a:prstGeom>
          <a:ln>
            <a:noFill/>
          </a:ln>
          <a:effectLst>
            <a:softEdge rad="112500"/>
          </a:effectLst>
        </p:spPr>
      </p:pic>
      <p:pic>
        <p:nvPicPr>
          <p:cNvPr id="20" name="19 Imagen" descr="423322_3267111367481_1558223988_32860786_159037062_n[1].jpg"/>
          <p:cNvPicPr>
            <a:picLocks noChangeAspect="1"/>
          </p:cNvPicPr>
          <p:nvPr/>
        </p:nvPicPr>
        <p:blipFill>
          <a:blip r:embed="rId5" cstate="print"/>
          <a:stretch>
            <a:fillRect/>
          </a:stretch>
        </p:blipFill>
        <p:spPr>
          <a:xfrm>
            <a:off x="683568" y="4149080"/>
            <a:ext cx="2880320" cy="216024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VISITAS A OTRAS ESCUELAS</a:t>
            </a:r>
            <a:endParaRPr lang="es-ES" dirty="0"/>
          </a:p>
        </p:txBody>
      </p:sp>
      <p:pic>
        <p:nvPicPr>
          <p:cNvPr id="5" name="4 Marcador de contenido" descr="422693_3267219010172_1558223988_32860890_477563880_n[1].jpg"/>
          <p:cNvPicPr>
            <a:picLocks noGrp="1" noChangeAspect="1"/>
          </p:cNvPicPr>
          <p:nvPr>
            <p:ph idx="1"/>
          </p:nvPr>
        </p:nvPicPr>
        <p:blipFill>
          <a:blip r:embed="rId2" cstate="print"/>
          <a:stretch>
            <a:fillRect/>
          </a:stretch>
        </p:blipFill>
        <p:spPr>
          <a:xfrm>
            <a:off x="2483768" y="2060848"/>
            <a:ext cx="4128459" cy="3096344"/>
          </a:xfrm>
          <a:prstGeom prst="rect">
            <a:avLst/>
          </a:prstGeom>
          <a:ln>
            <a:noFill/>
          </a:ln>
          <a:effectLst>
            <a:softEdge rad="112500"/>
          </a:effectLst>
        </p:spPr>
      </p:pic>
      <p:sp>
        <p:nvSpPr>
          <p:cNvPr id="6" name="5 CuadroTexto"/>
          <p:cNvSpPr txBox="1"/>
          <p:nvPr/>
        </p:nvSpPr>
        <p:spPr>
          <a:xfrm>
            <a:off x="2987824" y="5373216"/>
            <a:ext cx="3312368" cy="1015663"/>
          </a:xfrm>
          <a:prstGeom prst="rect">
            <a:avLst/>
          </a:prstGeom>
          <a:noFill/>
        </p:spPr>
        <p:txBody>
          <a:bodyPr wrap="square" rtlCol="0">
            <a:spAutoFit/>
          </a:bodyPr>
          <a:lstStyle/>
          <a:p>
            <a:r>
              <a:rPr lang="es-ES" dirty="0" smtClean="0"/>
              <a:t>SIEMBRA DE LECHUGAS EN UN HIDROPON EN LA ESC. CECILIO CASTILLO.</a:t>
            </a:r>
            <a:endParaRPr lang="es-E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1 Título"/>
          <p:cNvSpPr>
            <a:spLocks noGrp="1"/>
          </p:cNvSpPr>
          <p:nvPr>
            <p:ph type="title"/>
          </p:nvPr>
        </p:nvSpPr>
        <p:spPr>
          <a:xfrm>
            <a:off x="2339752" y="260648"/>
            <a:ext cx="6275387" cy="1081088"/>
          </a:xfrm>
        </p:spPr>
        <p:txBody>
          <a:bodyPr/>
          <a:lstStyle/>
          <a:p>
            <a:r>
              <a:rPr lang="es-MX" dirty="0" smtClean="0"/>
              <a:t>TALLERES Y JUEGOS</a:t>
            </a:r>
          </a:p>
        </p:txBody>
      </p:sp>
      <p:pic>
        <p:nvPicPr>
          <p:cNvPr id="4" name="3 Marcador de contenido" descr="394644_2937720052904_1558223988_32748291_1797024646_n[1].jpg"/>
          <p:cNvPicPr>
            <a:picLocks noGrp="1" noChangeAspect="1"/>
          </p:cNvPicPr>
          <p:nvPr>
            <p:ph idx="1"/>
          </p:nvPr>
        </p:nvPicPr>
        <p:blipFill>
          <a:blip r:embed="rId2" cstate="print"/>
          <a:stretch>
            <a:fillRect/>
          </a:stretch>
        </p:blipFill>
        <p:spPr>
          <a:xfrm>
            <a:off x="539552" y="1844825"/>
            <a:ext cx="3744417" cy="2808312"/>
          </a:xfrm>
          <a:effectLst>
            <a:softEdge rad="112500"/>
          </a:effectLst>
        </p:spPr>
      </p:pic>
      <p:sp>
        <p:nvSpPr>
          <p:cNvPr id="14340" name="4 CuadroTexto"/>
          <p:cNvSpPr txBox="1">
            <a:spLocks noChangeArrowheads="1"/>
          </p:cNvSpPr>
          <p:nvPr/>
        </p:nvSpPr>
        <p:spPr bwMode="auto">
          <a:xfrm>
            <a:off x="395536" y="4797152"/>
            <a:ext cx="3960812" cy="400050"/>
          </a:xfrm>
          <a:prstGeom prst="rect">
            <a:avLst/>
          </a:prstGeom>
          <a:noFill/>
          <a:ln w="9525">
            <a:noFill/>
            <a:miter lim="800000"/>
            <a:headEnd/>
            <a:tailEnd/>
          </a:ln>
        </p:spPr>
        <p:txBody>
          <a:bodyPr>
            <a:spAutoFit/>
          </a:bodyPr>
          <a:lstStyle/>
          <a:p>
            <a:r>
              <a:rPr lang="es-ES" dirty="0"/>
              <a:t>HUERTO FAMILIAR.</a:t>
            </a:r>
          </a:p>
        </p:txBody>
      </p:sp>
      <p:pic>
        <p:nvPicPr>
          <p:cNvPr id="5" name="4 Imagen" descr="423403_3315122647733_1558223988_32881701_1709597397_n[1].jpg"/>
          <p:cNvPicPr>
            <a:picLocks noChangeAspect="1"/>
          </p:cNvPicPr>
          <p:nvPr/>
        </p:nvPicPr>
        <p:blipFill>
          <a:blip r:embed="rId3" cstate="print"/>
          <a:stretch>
            <a:fillRect/>
          </a:stretch>
        </p:blipFill>
        <p:spPr>
          <a:xfrm>
            <a:off x="4932040" y="1916832"/>
            <a:ext cx="3611893" cy="2708920"/>
          </a:xfrm>
          <a:prstGeom prst="rect">
            <a:avLst/>
          </a:prstGeom>
          <a:ln>
            <a:noFill/>
          </a:ln>
          <a:effectLst>
            <a:softEdge rad="112500"/>
          </a:effectLst>
        </p:spPr>
      </p:pic>
      <p:sp>
        <p:nvSpPr>
          <p:cNvPr id="6" name="4 CuadroTexto"/>
          <p:cNvSpPr txBox="1">
            <a:spLocks noChangeArrowheads="1"/>
          </p:cNvSpPr>
          <p:nvPr/>
        </p:nvSpPr>
        <p:spPr bwMode="auto">
          <a:xfrm>
            <a:off x="4716016" y="4725144"/>
            <a:ext cx="3960812" cy="707886"/>
          </a:xfrm>
          <a:prstGeom prst="rect">
            <a:avLst/>
          </a:prstGeom>
          <a:noFill/>
          <a:ln w="9525">
            <a:noFill/>
            <a:miter lim="800000"/>
            <a:headEnd/>
            <a:tailEnd/>
          </a:ln>
        </p:spPr>
        <p:txBody>
          <a:bodyPr>
            <a:spAutoFit/>
          </a:bodyPr>
          <a:lstStyle/>
          <a:p>
            <a:r>
              <a:rPr lang="es-ES" dirty="0" smtClean="0"/>
              <a:t>SERPIENTAS Y ESCALERAS FORESTAL</a:t>
            </a:r>
            <a:endParaRPr lang="es-E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1 Título"/>
          <p:cNvSpPr>
            <a:spLocks noGrp="1"/>
          </p:cNvSpPr>
          <p:nvPr>
            <p:ph type="title"/>
          </p:nvPr>
        </p:nvSpPr>
        <p:spPr/>
        <p:txBody>
          <a:bodyPr/>
          <a:lstStyle/>
          <a:p>
            <a:r>
              <a:rPr lang="es-MX" smtClean="0"/>
              <a:t>REFORESTACION</a:t>
            </a:r>
          </a:p>
        </p:txBody>
      </p:sp>
      <p:pic>
        <p:nvPicPr>
          <p:cNvPr id="4" name="3 Marcador de contenido" descr="375338_2608178254565_1558223988_32609112_1824585538_n[1].jpg"/>
          <p:cNvPicPr>
            <a:picLocks noGrp="1" noChangeAspect="1"/>
          </p:cNvPicPr>
          <p:nvPr>
            <p:ph idx="1"/>
          </p:nvPr>
        </p:nvPicPr>
        <p:blipFill>
          <a:blip r:embed="rId2" cstate="print"/>
          <a:stretch>
            <a:fillRect/>
          </a:stretch>
        </p:blipFill>
        <p:spPr>
          <a:xfrm>
            <a:off x="251520" y="2276872"/>
            <a:ext cx="4032449" cy="3024336"/>
          </a:xfrm>
          <a:effectLst>
            <a:softEdge rad="112500"/>
          </a:effectLst>
        </p:spPr>
      </p:pic>
      <p:pic>
        <p:nvPicPr>
          <p:cNvPr id="7" name="6 Imagen" descr="311398_2608141173638_1558223988_32609100_1737313858_n[1].jpg"/>
          <p:cNvPicPr>
            <a:picLocks noChangeAspect="1"/>
          </p:cNvPicPr>
          <p:nvPr/>
        </p:nvPicPr>
        <p:blipFill>
          <a:blip r:embed="rId3" cstate="print"/>
          <a:stretch>
            <a:fillRect/>
          </a:stretch>
        </p:blipFill>
        <p:spPr>
          <a:xfrm>
            <a:off x="4788024" y="2420888"/>
            <a:ext cx="3744416" cy="2808312"/>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1 Título"/>
          <p:cNvSpPr>
            <a:spLocks noGrp="1"/>
          </p:cNvSpPr>
          <p:nvPr>
            <p:ph type="title"/>
          </p:nvPr>
        </p:nvSpPr>
        <p:spPr/>
        <p:txBody>
          <a:bodyPr/>
          <a:lstStyle/>
          <a:p>
            <a:r>
              <a:rPr lang="es-MX" smtClean="0"/>
              <a:t>LIMPIEZA DE ESCUELAS.</a:t>
            </a:r>
          </a:p>
        </p:txBody>
      </p:sp>
      <p:pic>
        <p:nvPicPr>
          <p:cNvPr id="4" name="3 Marcador de contenido" descr="418997_3353077716586_1558223988_32895584_472154484_n[1].jpg"/>
          <p:cNvPicPr>
            <a:picLocks noGrp="1" noChangeAspect="1"/>
          </p:cNvPicPr>
          <p:nvPr>
            <p:ph idx="1"/>
          </p:nvPr>
        </p:nvPicPr>
        <p:blipFill>
          <a:blip r:embed="rId2" cstate="print"/>
          <a:stretch>
            <a:fillRect/>
          </a:stretch>
        </p:blipFill>
        <p:spPr>
          <a:xfrm>
            <a:off x="1187624" y="1844824"/>
            <a:ext cx="2862318" cy="3816424"/>
          </a:xfrm>
          <a:effectLst>
            <a:softEdge rad="112500"/>
          </a:effectLst>
        </p:spPr>
      </p:pic>
      <p:pic>
        <p:nvPicPr>
          <p:cNvPr id="5" name="4 Imagen" descr="431438_3353078356602_1558223988_32895585_968163498_n[1].jpg"/>
          <p:cNvPicPr>
            <a:picLocks noChangeAspect="1"/>
          </p:cNvPicPr>
          <p:nvPr/>
        </p:nvPicPr>
        <p:blipFill>
          <a:blip r:embed="rId3" cstate="print"/>
          <a:stretch>
            <a:fillRect/>
          </a:stretch>
        </p:blipFill>
        <p:spPr>
          <a:xfrm>
            <a:off x="4860032" y="1916832"/>
            <a:ext cx="2808312" cy="3744416"/>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1 Título"/>
          <p:cNvSpPr>
            <a:spLocks noGrp="1"/>
          </p:cNvSpPr>
          <p:nvPr>
            <p:ph type="title"/>
          </p:nvPr>
        </p:nvSpPr>
        <p:spPr/>
        <p:txBody>
          <a:bodyPr/>
          <a:lstStyle/>
          <a:p>
            <a:r>
              <a:rPr lang="es-MX" smtClean="0"/>
              <a:t>ACOPIO DEL MATERIAL RECICLADO.</a:t>
            </a:r>
          </a:p>
        </p:txBody>
      </p:sp>
      <p:pic>
        <p:nvPicPr>
          <p:cNvPr id="14340" name="Picture 4" descr="C:\Users\PC\Desktop\377746_2584813670465_1558223988_32600316_2002104734_n[1].jpg"/>
          <p:cNvPicPr>
            <a:picLocks noGrp="1" noChangeAspect="1" noChangeArrowheads="1"/>
          </p:cNvPicPr>
          <p:nvPr>
            <p:ph idx="1"/>
          </p:nvPr>
        </p:nvPicPr>
        <p:blipFill>
          <a:blip r:embed="rId2" cstate="print"/>
          <a:srcRect/>
          <a:stretch>
            <a:fillRect/>
          </a:stretch>
        </p:blipFill>
        <p:spPr>
          <a:xfrm>
            <a:off x="1979712" y="1700808"/>
            <a:ext cx="5262050" cy="3946537"/>
          </a:xfrm>
          <a:effectLst>
            <a:softEdge rad="112500"/>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1 Título"/>
          <p:cNvSpPr>
            <a:spLocks noGrp="1"/>
          </p:cNvSpPr>
          <p:nvPr>
            <p:ph type="title"/>
          </p:nvPr>
        </p:nvSpPr>
        <p:spPr/>
        <p:txBody>
          <a:bodyPr/>
          <a:lstStyle/>
          <a:p>
            <a:r>
              <a:rPr lang="es-MX" smtClean="0"/>
              <a:t>EVENTOS CULTURALES  </a:t>
            </a:r>
          </a:p>
        </p:txBody>
      </p:sp>
      <p:pic>
        <p:nvPicPr>
          <p:cNvPr id="6" name="5 Marcador de contenido" descr="307864_2338891682569_1558223988_32449094_249079286_n[1].jpg"/>
          <p:cNvPicPr>
            <a:picLocks noGrp="1" noChangeAspect="1"/>
          </p:cNvPicPr>
          <p:nvPr>
            <p:ph idx="1"/>
          </p:nvPr>
        </p:nvPicPr>
        <p:blipFill>
          <a:blip r:embed="rId2" cstate="print"/>
          <a:stretch>
            <a:fillRect/>
          </a:stretch>
        </p:blipFill>
        <p:spPr>
          <a:xfrm>
            <a:off x="827584" y="1556792"/>
            <a:ext cx="3168352" cy="2322257"/>
          </a:xfrm>
          <a:effectLst>
            <a:softEdge rad="112500"/>
          </a:effectLst>
        </p:spPr>
      </p:pic>
      <p:pic>
        <p:nvPicPr>
          <p:cNvPr id="9" name="8 Imagen" descr="297601_2340015990676_1558223988_32449921_2042063626_n[1].jpg"/>
          <p:cNvPicPr>
            <a:picLocks noChangeAspect="1"/>
          </p:cNvPicPr>
          <p:nvPr/>
        </p:nvPicPr>
        <p:blipFill>
          <a:blip r:embed="rId3" cstate="print"/>
          <a:stretch>
            <a:fillRect/>
          </a:stretch>
        </p:blipFill>
        <p:spPr>
          <a:xfrm>
            <a:off x="5652120" y="1700808"/>
            <a:ext cx="3057804" cy="3960440"/>
          </a:xfrm>
          <a:prstGeom prst="rect">
            <a:avLst/>
          </a:prstGeom>
          <a:ln>
            <a:noFill/>
          </a:ln>
          <a:effectLst>
            <a:softEdge rad="112500"/>
          </a:effectLst>
        </p:spPr>
      </p:pic>
      <p:pic>
        <p:nvPicPr>
          <p:cNvPr id="10" name="9 Imagen" descr="308073_2338899642768_1558223988_32449098_122589537_n[1].jpg"/>
          <p:cNvPicPr>
            <a:picLocks noChangeAspect="1"/>
          </p:cNvPicPr>
          <p:nvPr/>
        </p:nvPicPr>
        <p:blipFill>
          <a:blip r:embed="rId4" cstate="print"/>
          <a:stretch>
            <a:fillRect/>
          </a:stretch>
        </p:blipFill>
        <p:spPr>
          <a:xfrm>
            <a:off x="755576" y="3933056"/>
            <a:ext cx="3264363" cy="2448272"/>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1 Título"/>
          <p:cNvSpPr>
            <a:spLocks noGrp="1"/>
          </p:cNvSpPr>
          <p:nvPr>
            <p:ph type="title"/>
          </p:nvPr>
        </p:nvSpPr>
        <p:spPr/>
        <p:txBody>
          <a:bodyPr/>
          <a:lstStyle/>
          <a:p>
            <a:r>
              <a:rPr lang="es-MX" smtClean="0"/>
              <a:t>EXPOFERIA EN CENTROS COMERCIALES.</a:t>
            </a:r>
          </a:p>
        </p:txBody>
      </p:sp>
      <p:pic>
        <p:nvPicPr>
          <p:cNvPr id="9" name="8 Marcador de contenido" descr="SAM_1669.jpg"/>
          <p:cNvPicPr>
            <a:picLocks noGrp="1" noChangeAspect="1"/>
          </p:cNvPicPr>
          <p:nvPr>
            <p:ph idx="1"/>
          </p:nvPr>
        </p:nvPicPr>
        <p:blipFill>
          <a:blip r:embed="rId2" cstate="print"/>
          <a:stretch>
            <a:fillRect/>
          </a:stretch>
        </p:blipFill>
        <p:spPr>
          <a:xfrm>
            <a:off x="1763688" y="1772816"/>
            <a:ext cx="5910122" cy="4432591"/>
          </a:xfrm>
          <a:effectLst>
            <a:softEdge rad="112500"/>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2" name="Rectangle 4"/>
          <p:cNvSpPr>
            <a:spLocks noGrp="1" noChangeArrowheads="1"/>
          </p:cNvSpPr>
          <p:nvPr>
            <p:ph type="title"/>
          </p:nvPr>
        </p:nvSpPr>
        <p:spPr/>
        <p:txBody>
          <a:bodyPr/>
          <a:lstStyle/>
          <a:p>
            <a:pPr>
              <a:defRPr/>
            </a:pPr>
            <a:r>
              <a:rPr lang="es-ES" sz="2400" dirty="0" smtClean="0">
                <a:effectLst>
                  <a:outerShdw blurRad="38100" dist="38100" dir="2700000" algn="tl">
                    <a:srgbClr val="C0C0C0"/>
                  </a:outerShdw>
                </a:effectLst>
              </a:rPr>
              <a:t>COMITÉ DE EDUCACION AMBIENTAL DE REYNOSA.</a:t>
            </a:r>
          </a:p>
        </p:txBody>
      </p:sp>
      <p:sp>
        <p:nvSpPr>
          <p:cNvPr id="3075" name="3 Marcador de contenido"/>
          <p:cNvSpPr>
            <a:spLocks noGrp="1"/>
          </p:cNvSpPr>
          <p:nvPr>
            <p:ph idx="1"/>
          </p:nvPr>
        </p:nvSpPr>
        <p:spPr>
          <a:xfrm>
            <a:off x="-180975" y="1773238"/>
            <a:ext cx="9144000" cy="5084762"/>
          </a:xfrm>
        </p:spPr>
        <p:txBody>
          <a:bodyPr/>
          <a:lstStyle/>
          <a:p>
            <a:pPr algn="ctr">
              <a:spcBef>
                <a:spcPct val="50000"/>
              </a:spcBef>
              <a:buFontTx/>
              <a:buNone/>
            </a:pPr>
            <a:r>
              <a:rPr lang="es-ES" b="1" smtClean="0">
                <a:latin typeface="Arial" charset="0"/>
                <a:cs typeface="Arial" charset="0"/>
              </a:rPr>
              <a:t>MISION:</a:t>
            </a:r>
          </a:p>
          <a:p>
            <a:pPr algn="just">
              <a:spcBef>
                <a:spcPct val="50000"/>
              </a:spcBef>
            </a:pPr>
            <a:endParaRPr lang="es-ES" sz="1800" b="1" smtClean="0">
              <a:latin typeface="Arial" charset="0"/>
              <a:cs typeface="Arial" charset="0"/>
            </a:endParaRPr>
          </a:p>
          <a:p>
            <a:pPr algn="just">
              <a:spcBef>
                <a:spcPct val="50000"/>
              </a:spcBef>
              <a:buFontTx/>
              <a:buNone/>
            </a:pPr>
            <a:r>
              <a:rPr lang="es-ES" sz="1800" b="1" smtClean="0">
                <a:latin typeface="Arial" charset="0"/>
                <a:cs typeface="Arial" charset="0"/>
              </a:rPr>
              <a:t>      </a:t>
            </a:r>
            <a:r>
              <a:rPr lang="es-ES" sz="1600" smtClean="0">
                <a:latin typeface="Arial" charset="0"/>
                <a:cs typeface="Arial" charset="0"/>
              </a:rPr>
              <a:t>BRINDAR UNA EDUCACIÓN DE CALIDAD A LA COMUNIDAD FORTALECIENDO EL TRABAJO EN EQUIPO, TANTO DE DIRECTIVOS, DOCENTES, ALUMNOS Y PADRES DE FAMILIA, COMPROMETIENDONOS PROFESIONALMENTE Y PROMOVIENDO EN LOS ALUMNOS UN DESARROLLO DE COMPETENCIAS PARA LA VIDA Y LA VIVENCIA DE LOS VALORES UNIVERSALES COMO LA LIBERTAD, JUSTICIA, RESPONSABILIDAD, HONESTIDAD Y RESPETO.</a:t>
            </a:r>
          </a:p>
          <a:p>
            <a:endParaRPr lang="es-MX" sz="1600" smtClean="0"/>
          </a:p>
        </p:txBody>
      </p:sp>
    </p:spTree>
  </p:cSld>
  <p:clrMapOvr>
    <a:masterClrMapping/>
  </p:clrMapOvr>
  <p:transition>
    <p:dissolv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1 Título"/>
          <p:cNvSpPr>
            <a:spLocks noGrp="1"/>
          </p:cNvSpPr>
          <p:nvPr>
            <p:ph type="title"/>
          </p:nvPr>
        </p:nvSpPr>
        <p:spPr/>
        <p:txBody>
          <a:bodyPr/>
          <a:lstStyle/>
          <a:p>
            <a:r>
              <a:rPr lang="es-MX" smtClean="0"/>
              <a:t>EXPOFERIAS</a:t>
            </a:r>
          </a:p>
        </p:txBody>
      </p:sp>
      <p:pic>
        <p:nvPicPr>
          <p:cNvPr id="4" name="3 Marcador de contenido" descr="SAM_1678.jpg"/>
          <p:cNvPicPr>
            <a:picLocks noGrp="1" noChangeAspect="1"/>
          </p:cNvPicPr>
          <p:nvPr>
            <p:ph idx="1"/>
          </p:nvPr>
        </p:nvPicPr>
        <p:blipFill>
          <a:blip r:embed="rId2" cstate="print"/>
          <a:stretch>
            <a:fillRect/>
          </a:stretch>
        </p:blipFill>
        <p:spPr>
          <a:xfrm>
            <a:off x="251520" y="1628801"/>
            <a:ext cx="2688298" cy="2016223"/>
          </a:xfrm>
          <a:effectLst>
            <a:softEdge rad="112500"/>
          </a:effectLst>
        </p:spPr>
      </p:pic>
      <p:pic>
        <p:nvPicPr>
          <p:cNvPr id="5" name="4 Imagen" descr="SAM_1676.jpg"/>
          <p:cNvPicPr>
            <a:picLocks noChangeAspect="1"/>
          </p:cNvPicPr>
          <p:nvPr/>
        </p:nvPicPr>
        <p:blipFill>
          <a:blip r:embed="rId3" cstate="print"/>
          <a:stretch>
            <a:fillRect/>
          </a:stretch>
        </p:blipFill>
        <p:spPr>
          <a:xfrm>
            <a:off x="6084168" y="1628800"/>
            <a:ext cx="2784309" cy="2088232"/>
          </a:xfrm>
          <a:prstGeom prst="rect">
            <a:avLst/>
          </a:prstGeom>
          <a:ln>
            <a:noFill/>
          </a:ln>
          <a:effectLst>
            <a:softEdge rad="112500"/>
          </a:effectLst>
        </p:spPr>
      </p:pic>
      <p:pic>
        <p:nvPicPr>
          <p:cNvPr id="6" name="5 Imagen" descr="SAM_1677.JPG"/>
          <p:cNvPicPr>
            <a:picLocks noChangeAspect="1"/>
          </p:cNvPicPr>
          <p:nvPr/>
        </p:nvPicPr>
        <p:blipFill>
          <a:blip r:embed="rId4" cstate="print"/>
          <a:stretch>
            <a:fillRect/>
          </a:stretch>
        </p:blipFill>
        <p:spPr>
          <a:xfrm>
            <a:off x="3131840" y="2060848"/>
            <a:ext cx="2895786" cy="3816424"/>
          </a:xfrm>
          <a:prstGeom prst="rect">
            <a:avLst/>
          </a:prstGeom>
          <a:ln>
            <a:noFill/>
          </a:ln>
          <a:effectLst>
            <a:softEdge rad="112500"/>
          </a:effectLst>
        </p:spPr>
      </p:pic>
      <p:sp>
        <p:nvSpPr>
          <p:cNvPr id="20486" name="6 CuadroTexto"/>
          <p:cNvSpPr txBox="1">
            <a:spLocks noChangeArrowheads="1"/>
          </p:cNvSpPr>
          <p:nvPr/>
        </p:nvSpPr>
        <p:spPr bwMode="auto">
          <a:xfrm>
            <a:off x="395288" y="3933825"/>
            <a:ext cx="2447925" cy="400050"/>
          </a:xfrm>
          <a:prstGeom prst="rect">
            <a:avLst/>
          </a:prstGeom>
          <a:noFill/>
          <a:ln w="9525">
            <a:noFill/>
            <a:miter lim="800000"/>
            <a:headEnd/>
            <a:tailEnd/>
          </a:ln>
        </p:spPr>
        <p:txBody>
          <a:bodyPr>
            <a:spAutoFit/>
          </a:bodyPr>
          <a:lstStyle/>
          <a:p>
            <a:r>
              <a:rPr lang="es-MX"/>
              <a:t>AGUILA REAL</a:t>
            </a:r>
          </a:p>
        </p:txBody>
      </p:sp>
      <p:sp>
        <p:nvSpPr>
          <p:cNvPr id="20487" name="7 CuadroTexto"/>
          <p:cNvSpPr txBox="1">
            <a:spLocks noChangeArrowheads="1"/>
          </p:cNvSpPr>
          <p:nvPr/>
        </p:nvSpPr>
        <p:spPr bwMode="auto">
          <a:xfrm>
            <a:off x="3203575" y="6165850"/>
            <a:ext cx="2808288" cy="400050"/>
          </a:xfrm>
          <a:prstGeom prst="rect">
            <a:avLst/>
          </a:prstGeom>
          <a:noFill/>
          <a:ln w="9525">
            <a:noFill/>
            <a:miter lim="800000"/>
            <a:headEnd/>
            <a:tailEnd/>
          </a:ln>
        </p:spPr>
        <p:txBody>
          <a:bodyPr>
            <a:spAutoFit/>
          </a:bodyPr>
          <a:lstStyle/>
          <a:p>
            <a:r>
              <a:rPr lang="es-MX"/>
              <a:t>MUJER MEXICANA</a:t>
            </a:r>
          </a:p>
        </p:txBody>
      </p:sp>
      <p:sp>
        <p:nvSpPr>
          <p:cNvPr id="20488" name="8 CuadroTexto"/>
          <p:cNvSpPr txBox="1">
            <a:spLocks noChangeArrowheads="1"/>
          </p:cNvSpPr>
          <p:nvPr/>
        </p:nvSpPr>
        <p:spPr bwMode="auto">
          <a:xfrm>
            <a:off x="6300788" y="3933825"/>
            <a:ext cx="2592387" cy="400050"/>
          </a:xfrm>
          <a:prstGeom prst="rect">
            <a:avLst/>
          </a:prstGeom>
          <a:noFill/>
          <a:ln w="9525">
            <a:noFill/>
            <a:miter lim="800000"/>
            <a:headEnd/>
            <a:tailEnd/>
          </a:ln>
        </p:spPr>
        <p:txBody>
          <a:bodyPr>
            <a:spAutoFit/>
          </a:bodyPr>
          <a:lstStyle/>
          <a:p>
            <a:r>
              <a:rPr lang="es-MX"/>
              <a:t>ECOSAURIO</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1 Título"/>
          <p:cNvSpPr>
            <a:spLocks noGrp="1"/>
          </p:cNvSpPr>
          <p:nvPr>
            <p:ph type="title"/>
          </p:nvPr>
        </p:nvSpPr>
        <p:spPr/>
        <p:txBody>
          <a:bodyPr/>
          <a:lstStyle/>
          <a:p>
            <a:r>
              <a:rPr lang="es-MX" smtClean="0"/>
              <a:t>EXPOFERIAS</a:t>
            </a:r>
          </a:p>
        </p:txBody>
      </p:sp>
      <p:pic>
        <p:nvPicPr>
          <p:cNvPr id="4" name="3 Marcador de contenido" descr="SAM_1706.JPG"/>
          <p:cNvPicPr>
            <a:picLocks noGrp="1" noChangeAspect="1"/>
          </p:cNvPicPr>
          <p:nvPr>
            <p:ph idx="1"/>
          </p:nvPr>
        </p:nvPicPr>
        <p:blipFill>
          <a:blip r:embed="rId2" cstate="print"/>
          <a:stretch>
            <a:fillRect/>
          </a:stretch>
        </p:blipFill>
        <p:spPr>
          <a:xfrm>
            <a:off x="251520" y="1700808"/>
            <a:ext cx="3168352" cy="4224469"/>
          </a:xfrm>
          <a:effectLst>
            <a:softEdge rad="112500"/>
          </a:effectLst>
        </p:spPr>
      </p:pic>
      <p:pic>
        <p:nvPicPr>
          <p:cNvPr id="5" name="4 Imagen" descr="SAM_1673.JPG"/>
          <p:cNvPicPr>
            <a:picLocks noChangeAspect="1"/>
          </p:cNvPicPr>
          <p:nvPr/>
        </p:nvPicPr>
        <p:blipFill>
          <a:blip r:embed="rId3" cstate="print"/>
          <a:stretch>
            <a:fillRect/>
          </a:stretch>
        </p:blipFill>
        <p:spPr>
          <a:xfrm>
            <a:off x="3419872" y="1700808"/>
            <a:ext cx="3078342" cy="4104456"/>
          </a:xfrm>
          <a:prstGeom prst="rect">
            <a:avLst/>
          </a:prstGeom>
          <a:ln>
            <a:noFill/>
          </a:ln>
          <a:effectLst>
            <a:softEdge rad="112500"/>
          </a:effectLst>
        </p:spPr>
      </p:pic>
      <p:pic>
        <p:nvPicPr>
          <p:cNvPr id="6" name="5 Imagen" descr="SAM_1680.JPG"/>
          <p:cNvPicPr>
            <a:picLocks noChangeAspect="1"/>
          </p:cNvPicPr>
          <p:nvPr/>
        </p:nvPicPr>
        <p:blipFill>
          <a:blip r:embed="rId4" cstate="print"/>
          <a:stretch>
            <a:fillRect/>
          </a:stretch>
        </p:blipFill>
        <p:spPr>
          <a:xfrm>
            <a:off x="6588224" y="1700808"/>
            <a:ext cx="2304256" cy="4057225"/>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1 Título"/>
          <p:cNvSpPr>
            <a:spLocks noGrp="1"/>
          </p:cNvSpPr>
          <p:nvPr>
            <p:ph type="title"/>
          </p:nvPr>
        </p:nvSpPr>
        <p:spPr/>
        <p:txBody>
          <a:bodyPr/>
          <a:lstStyle/>
          <a:p>
            <a:r>
              <a:rPr lang="es-MX" smtClean="0"/>
              <a:t>CONCURSOS</a:t>
            </a:r>
          </a:p>
        </p:txBody>
      </p:sp>
      <p:pic>
        <p:nvPicPr>
          <p:cNvPr id="6" name="5 Marcador de contenido" descr="423203_3353079276625_1558223988_32895587_622453668_n[1].jpg"/>
          <p:cNvPicPr>
            <a:picLocks noGrp="1" noChangeAspect="1"/>
          </p:cNvPicPr>
          <p:nvPr>
            <p:ph idx="1"/>
          </p:nvPr>
        </p:nvPicPr>
        <p:blipFill>
          <a:blip r:embed="rId2" cstate="print"/>
          <a:stretch>
            <a:fillRect/>
          </a:stretch>
        </p:blipFill>
        <p:spPr>
          <a:xfrm>
            <a:off x="467544" y="2276872"/>
            <a:ext cx="3936438" cy="2952328"/>
          </a:xfrm>
          <a:effectLst>
            <a:softEdge rad="112500"/>
          </a:effectLst>
        </p:spPr>
      </p:pic>
      <p:pic>
        <p:nvPicPr>
          <p:cNvPr id="7" name="6 Imagen" descr="320561_2580080112129_1558223988_32598868_861387223_n[1].jpg"/>
          <p:cNvPicPr>
            <a:picLocks noChangeAspect="1"/>
          </p:cNvPicPr>
          <p:nvPr/>
        </p:nvPicPr>
        <p:blipFill>
          <a:blip r:embed="rId3" cstate="print"/>
          <a:stretch>
            <a:fillRect/>
          </a:stretch>
        </p:blipFill>
        <p:spPr>
          <a:xfrm>
            <a:off x="5004048" y="1700808"/>
            <a:ext cx="3435574" cy="4725144"/>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1 Título"/>
          <p:cNvSpPr>
            <a:spLocks noGrp="1"/>
          </p:cNvSpPr>
          <p:nvPr>
            <p:ph type="title"/>
          </p:nvPr>
        </p:nvSpPr>
        <p:spPr/>
        <p:txBody>
          <a:bodyPr/>
          <a:lstStyle/>
          <a:p>
            <a:r>
              <a:rPr lang="es-MX" smtClean="0"/>
              <a:t>REUNIONES DE TRABAJOS.</a:t>
            </a:r>
          </a:p>
        </p:txBody>
      </p:sp>
      <p:pic>
        <p:nvPicPr>
          <p:cNvPr id="4" name="3 Marcador de contenido" descr="406984_3104877271730_1558223988_32804580_1016781320_n[1].jpg"/>
          <p:cNvPicPr>
            <a:picLocks noGrp="1" noChangeAspect="1"/>
          </p:cNvPicPr>
          <p:nvPr>
            <p:ph idx="1"/>
          </p:nvPr>
        </p:nvPicPr>
        <p:blipFill>
          <a:blip r:embed="rId2" cstate="print"/>
          <a:stretch>
            <a:fillRect/>
          </a:stretch>
        </p:blipFill>
        <p:spPr>
          <a:xfrm>
            <a:off x="467544" y="2060848"/>
            <a:ext cx="3960439" cy="3960440"/>
          </a:xfrm>
          <a:effectLst>
            <a:softEdge rad="112500"/>
          </a:effectLst>
        </p:spPr>
      </p:pic>
      <p:pic>
        <p:nvPicPr>
          <p:cNvPr id="5" name="4 Imagen" descr="402066_2990330728138_1558223988_32766615_153726111_n[1].jpg"/>
          <p:cNvPicPr>
            <a:picLocks noChangeAspect="1"/>
          </p:cNvPicPr>
          <p:nvPr/>
        </p:nvPicPr>
        <p:blipFill>
          <a:blip r:embed="rId3" cstate="print"/>
          <a:stretch>
            <a:fillRect/>
          </a:stretch>
        </p:blipFill>
        <p:spPr>
          <a:xfrm>
            <a:off x="4788024" y="4149080"/>
            <a:ext cx="3803914" cy="2276872"/>
          </a:xfrm>
          <a:prstGeom prst="rect">
            <a:avLst/>
          </a:prstGeom>
          <a:ln>
            <a:noFill/>
          </a:ln>
          <a:effectLst>
            <a:softEdge rad="112500"/>
          </a:effectLst>
        </p:spPr>
      </p:pic>
      <p:pic>
        <p:nvPicPr>
          <p:cNvPr id="7" name="6 Imagen" descr="538194_3403830345370_1558223988_32916765_374981344_n[1].jpg"/>
          <p:cNvPicPr>
            <a:picLocks noChangeAspect="1"/>
          </p:cNvPicPr>
          <p:nvPr/>
        </p:nvPicPr>
        <p:blipFill>
          <a:blip r:embed="rId4" cstate="print"/>
          <a:stretch>
            <a:fillRect/>
          </a:stretch>
        </p:blipFill>
        <p:spPr>
          <a:xfrm>
            <a:off x="4788024" y="1700808"/>
            <a:ext cx="3672408" cy="2420888"/>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1 Título"/>
          <p:cNvSpPr>
            <a:spLocks noGrp="1"/>
          </p:cNvSpPr>
          <p:nvPr>
            <p:ph type="title"/>
          </p:nvPr>
        </p:nvSpPr>
        <p:spPr/>
        <p:txBody>
          <a:bodyPr/>
          <a:lstStyle/>
          <a:p>
            <a:r>
              <a:rPr lang="es-ES" smtClean="0"/>
              <a:t>CAMPAÑA LIMPIEMOS NUESTRO MEXICO</a:t>
            </a:r>
          </a:p>
        </p:txBody>
      </p:sp>
      <p:pic>
        <p:nvPicPr>
          <p:cNvPr id="4" name="3 Marcador de contenido" descr="405817_3250530672974_1558223988_32853759_1463057025_n[1].jpg"/>
          <p:cNvPicPr>
            <a:picLocks noGrp="1" noChangeAspect="1"/>
          </p:cNvPicPr>
          <p:nvPr>
            <p:ph idx="1"/>
          </p:nvPr>
        </p:nvPicPr>
        <p:blipFill>
          <a:blip r:embed="rId2" cstate="print"/>
          <a:stretch>
            <a:fillRect/>
          </a:stretch>
        </p:blipFill>
        <p:spPr>
          <a:xfrm>
            <a:off x="5076056" y="4122118"/>
            <a:ext cx="3647843" cy="2735882"/>
          </a:xfrm>
          <a:effectLst>
            <a:softEdge rad="112500"/>
          </a:effectLst>
        </p:spPr>
      </p:pic>
      <p:pic>
        <p:nvPicPr>
          <p:cNvPr id="5" name="4 Imagen" descr="395233_3250898602172_1558223988_32853896_92845032_n[1].jpg"/>
          <p:cNvPicPr>
            <a:picLocks noChangeAspect="1"/>
          </p:cNvPicPr>
          <p:nvPr/>
        </p:nvPicPr>
        <p:blipFill>
          <a:blip r:embed="rId3" cstate="print"/>
          <a:stretch>
            <a:fillRect/>
          </a:stretch>
        </p:blipFill>
        <p:spPr>
          <a:xfrm>
            <a:off x="467545" y="4121696"/>
            <a:ext cx="3528392" cy="2736304"/>
          </a:xfrm>
          <a:prstGeom prst="rect">
            <a:avLst/>
          </a:prstGeom>
          <a:ln>
            <a:noFill/>
          </a:ln>
          <a:effectLst>
            <a:softEdge rad="112500"/>
          </a:effectLst>
        </p:spPr>
      </p:pic>
      <p:pic>
        <p:nvPicPr>
          <p:cNvPr id="6" name="5 Imagen" descr="417506_3250906762376_1558223988_32853905_1995573644_n[1].jpg"/>
          <p:cNvPicPr>
            <a:picLocks noChangeAspect="1"/>
          </p:cNvPicPr>
          <p:nvPr/>
        </p:nvPicPr>
        <p:blipFill>
          <a:blip r:embed="rId4" cstate="print"/>
          <a:stretch>
            <a:fillRect/>
          </a:stretch>
        </p:blipFill>
        <p:spPr>
          <a:xfrm>
            <a:off x="467544" y="1700808"/>
            <a:ext cx="3456384" cy="2376264"/>
          </a:xfrm>
          <a:prstGeom prst="rect">
            <a:avLst/>
          </a:prstGeom>
          <a:ln>
            <a:noFill/>
          </a:ln>
          <a:effectLst>
            <a:softEdge rad="112500"/>
          </a:effectLst>
        </p:spPr>
      </p:pic>
      <p:pic>
        <p:nvPicPr>
          <p:cNvPr id="24582" name="6 Imagen" descr="418373_3245686191865_1558223988_32851520_287587136_n[1].jpg"/>
          <p:cNvPicPr>
            <a:picLocks noChangeAspect="1"/>
          </p:cNvPicPr>
          <p:nvPr/>
        </p:nvPicPr>
        <p:blipFill>
          <a:blip r:embed="rId5" cstate="print"/>
          <a:srcRect/>
          <a:stretch>
            <a:fillRect/>
          </a:stretch>
        </p:blipFill>
        <p:spPr bwMode="auto">
          <a:xfrm>
            <a:off x="7596188" y="765175"/>
            <a:ext cx="1323975" cy="790575"/>
          </a:xfrm>
          <a:prstGeom prst="rect">
            <a:avLst/>
          </a:prstGeom>
          <a:noFill/>
          <a:ln w="9525">
            <a:noFill/>
            <a:miter lim="800000"/>
            <a:headEnd/>
            <a:tailEnd/>
          </a:ln>
        </p:spPr>
      </p:pic>
      <p:pic>
        <p:nvPicPr>
          <p:cNvPr id="8" name="7 Imagen" descr="402553_3252044910829_1558223988_32854489_771773057_n[1].jpg"/>
          <p:cNvPicPr>
            <a:picLocks noChangeAspect="1"/>
          </p:cNvPicPr>
          <p:nvPr/>
        </p:nvPicPr>
        <p:blipFill>
          <a:blip r:embed="rId6" cstate="print"/>
          <a:stretch>
            <a:fillRect/>
          </a:stretch>
        </p:blipFill>
        <p:spPr>
          <a:xfrm>
            <a:off x="5076056" y="1844824"/>
            <a:ext cx="3360374" cy="252028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1 Título"/>
          <p:cNvSpPr>
            <a:spLocks noGrp="1"/>
          </p:cNvSpPr>
          <p:nvPr>
            <p:ph type="title"/>
          </p:nvPr>
        </p:nvSpPr>
        <p:spPr/>
        <p:txBody>
          <a:bodyPr/>
          <a:lstStyle/>
          <a:p>
            <a:r>
              <a:rPr lang="es-ES" sz="2800" smtClean="0"/>
              <a:t>CAMPAÑA DE LIMPIEZAS EN ESCUELAS DE CERTIFICACION</a:t>
            </a:r>
          </a:p>
        </p:txBody>
      </p:sp>
      <p:pic>
        <p:nvPicPr>
          <p:cNvPr id="4" name="3 Marcador de contenido" descr="422005_3353073796488_1558223988_32895577_1859179501_n[1].jpg"/>
          <p:cNvPicPr>
            <a:picLocks noGrp="1" noChangeAspect="1"/>
          </p:cNvPicPr>
          <p:nvPr>
            <p:ph idx="1"/>
          </p:nvPr>
        </p:nvPicPr>
        <p:blipFill>
          <a:blip r:embed="rId2" cstate="print"/>
          <a:stretch>
            <a:fillRect/>
          </a:stretch>
        </p:blipFill>
        <p:spPr>
          <a:xfrm>
            <a:off x="611560" y="1628800"/>
            <a:ext cx="3029801" cy="2272351"/>
          </a:xfrm>
          <a:effectLst>
            <a:softEdge rad="112500"/>
          </a:effectLst>
        </p:spPr>
      </p:pic>
      <p:sp>
        <p:nvSpPr>
          <p:cNvPr id="25604" name="4 CuadroTexto"/>
          <p:cNvSpPr txBox="1">
            <a:spLocks noChangeArrowheads="1"/>
          </p:cNvSpPr>
          <p:nvPr/>
        </p:nvSpPr>
        <p:spPr bwMode="auto">
          <a:xfrm>
            <a:off x="971550" y="3933825"/>
            <a:ext cx="2376488" cy="306388"/>
          </a:xfrm>
          <a:prstGeom prst="rect">
            <a:avLst/>
          </a:prstGeom>
          <a:noFill/>
          <a:ln w="9525">
            <a:noFill/>
            <a:miter lim="800000"/>
            <a:headEnd/>
            <a:tailEnd/>
          </a:ln>
        </p:spPr>
        <p:txBody>
          <a:bodyPr>
            <a:spAutoFit/>
          </a:bodyPr>
          <a:lstStyle/>
          <a:p>
            <a:r>
              <a:rPr lang="es-ES" sz="1400"/>
              <a:t>SANTIAGO SALINAS</a:t>
            </a:r>
          </a:p>
        </p:txBody>
      </p:sp>
      <p:pic>
        <p:nvPicPr>
          <p:cNvPr id="6" name="5 Imagen" descr="531110_3446897342018_1558223988_32934541_1868690975_n[1].jpg"/>
          <p:cNvPicPr>
            <a:picLocks noChangeAspect="1"/>
          </p:cNvPicPr>
          <p:nvPr/>
        </p:nvPicPr>
        <p:blipFill>
          <a:blip r:embed="rId3" cstate="print"/>
          <a:stretch>
            <a:fillRect/>
          </a:stretch>
        </p:blipFill>
        <p:spPr>
          <a:xfrm>
            <a:off x="5076056" y="1700808"/>
            <a:ext cx="2843808" cy="2132856"/>
          </a:xfrm>
          <a:prstGeom prst="rect">
            <a:avLst/>
          </a:prstGeom>
          <a:ln>
            <a:noFill/>
          </a:ln>
          <a:effectLst>
            <a:softEdge rad="112500"/>
          </a:effectLst>
        </p:spPr>
      </p:pic>
      <p:sp>
        <p:nvSpPr>
          <p:cNvPr id="25606" name="6 CuadroTexto"/>
          <p:cNvSpPr txBox="1">
            <a:spLocks noChangeArrowheads="1"/>
          </p:cNvSpPr>
          <p:nvPr/>
        </p:nvSpPr>
        <p:spPr bwMode="auto">
          <a:xfrm>
            <a:off x="5364163" y="6092825"/>
            <a:ext cx="2376487" cy="307975"/>
          </a:xfrm>
          <a:prstGeom prst="rect">
            <a:avLst/>
          </a:prstGeom>
          <a:noFill/>
          <a:ln w="9525">
            <a:noFill/>
            <a:miter lim="800000"/>
            <a:headEnd/>
            <a:tailEnd/>
          </a:ln>
        </p:spPr>
        <p:txBody>
          <a:bodyPr>
            <a:spAutoFit/>
          </a:bodyPr>
          <a:lstStyle/>
          <a:p>
            <a:r>
              <a:rPr lang="es-ES" sz="1400"/>
              <a:t>CONALEP.</a:t>
            </a:r>
          </a:p>
        </p:txBody>
      </p:sp>
      <p:pic>
        <p:nvPicPr>
          <p:cNvPr id="8" name="7 Imagen" descr="529829_3446921462621_1558223988_32934563_1458436424_n[1].jpg"/>
          <p:cNvPicPr>
            <a:picLocks noChangeAspect="1"/>
          </p:cNvPicPr>
          <p:nvPr/>
        </p:nvPicPr>
        <p:blipFill>
          <a:blip r:embed="rId4" cstate="print"/>
          <a:stretch>
            <a:fillRect/>
          </a:stretch>
        </p:blipFill>
        <p:spPr>
          <a:xfrm>
            <a:off x="5148064" y="3933056"/>
            <a:ext cx="2874058" cy="1944216"/>
          </a:xfrm>
          <a:prstGeom prst="rect">
            <a:avLst/>
          </a:prstGeom>
          <a:ln>
            <a:noFill/>
          </a:ln>
          <a:effectLst>
            <a:softEdge rad="112500"/>
          </a:effectLst>
        </p:spPr>
      </p:pic>
      <p:pic>
        <p:nvPicPr>
          <p:cNvPr id="9" name="8 Imagen" descr="429477_3320918152617_1558223988_32883320_232677724_n[1].jpg"/>
          <p:cNvPicPr>
            <a:picLocks noChangeAspect="1"/>
          </p:cNvPicPr>
          <p:nvPr/>
        </p:nvPicPr>
        <p:blipFill>
          <a:blip r:embed="rId5" cstate="print"/>
          <a:stretch>
            <a:fillRect/>
          </a:stretch>
        </p:blipFill>
        <p:spPr>
          <a:xfrm>
            <a:off x="827584" y="4293096"/>
            <a:ext cx="2747797" cy="2060848"/>
          </a:xfrm>
          <a:prstGeom prst="rect">
            <a:avLst/>
          </a:prstGeom>
          <a:ln>
            <a:noFill/>
          </a:ln>
          <a:effectLst>
            <a:softEdge rad="112500"/>
          </a:effectLst>
        </p:spPr>
      </p:pic>
      <p:sp>
        <p:nvSpPr>
          <p:cNvPr id="25609" name="9 CuadroTexto"/>
          <p:cNvSpPr txBox="1">
            <a:spLocks noChangeArrowheads="1"/>
          </p:cNvSpPr>
          <p:nvPr/>
        </p:nvSpPr>
        <p:spPr bwMode="auto">
          <a:xfrm>
            <a:off x="1042988" y="6381750"/>
            <a:ext cx="2376487" cy="307975"/>
          </a:xfrm>
          <a:prstGeom prst="rect">
            <a:avLst/>
          </a:prstGeom>
          <a:noFill/>
          <a:ln w="9525">
            <a:noFill/>
            <a:miter lim="800000"/>
            <a:headEnd/>
            <a:tailEnd/>
          </a:ln>
        </p:spPr>
        <p:txBody>
          <a:bodyPr>
            <a:spAutoFit/>
          </a:bodyPr>
          <a:lstStyle/>
          <a:p>
            <a:r>
              <a:rPr lang="es-ES" sz="1400"/>
              <a:t>INSTITUTO PIAGET.</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endParaRPr lang="es-ES" dirty="0" smtClean="0">
              <a:latin typeface="Arial" pitchFamily="34" charset="0"/>
              <a:cs typeface="Arial" pitchFamily="34" charset="0"/>
            </a:endParaRPr>
          </a:p>
          <a:p>
            <a:endParaRPr lang="es-ES" dirty="0" smtClean="0">
              <a:latin typeface="Arial" pitchFamily="34" charset="0"/>
              <a:cs typeface="Arial" pitchFamily="34" charset="0"/>
            </a:endParaRPr>
          </a:p>
          <a:p>
            <a:endParaRPr lang="es-ES" dirty="0" smtClean="0">
              <a:latin typeface="Arial" pitchFamily="34" charset="0"/>
              <a:cs typeface="Arial" pitchFamily="34" charset="0"/>
            </a:endParaRPr>
          </a:p>
          <a:p>
            <a:endParaRPr lang="es-ES" dirty="0" smtClean="0">
              <a:latin typeface="Arial" pitchFamily="34" charset="0"/>
              <a:cs typeface="Arial" pitchFamily="34" charset="0"/>
            </a:endParaRPr>
          </a:p>
          <a:p>
            <a:endParaRPr lang="es-ES" dirty="0" smtClean="0">
              <a:latin typeface="Arial" pitchFamily="34" charset="0"/>
              <a:cs typeface="Arial" pitchFamily="34" charset="0"/>
            </a:endParaRPr>
          </a:p>
          <a:p>
            <a:endParaRPr lang="es-ES" dirty="0" smtClean="0">
              <a:latin typeface="Arial" pitchFamily="34" charset="0"/>
              <a:cs typeface="Arial" pitchFamily="34" charset="0"/>
            </a:endParaRPr>
          </a:p>
          <a:p>
            <a:endParaRPr lang="es-ES" dirty="0">
              <a:latin typeface="Arial" pitchFamily="34" charset="0"/>
              <a:cs typeface="Arial" pitchFamily="34" charset="0"/>
            </a:endParaRPr>
          </a:p>
        </p:txBody>
      </p:sp>
      <p:sp>
        <p:nvSpPr>
          <p:cNvPr id="4" name="3 Rectángulo"/>
          <p:cNvSpPr/>
          <p:nvPr/>
        </p:nvSpPr>
        <p:spPr>
          <a:xfrm>
            <a:off x="2883079" y="2967335"/>
            <a:ext cx="3377849" cy="923330"/>
          </a:xfrm>
          <a:prstGeom prst="rect">
            <a:avLst/>
          </a:prstGeom>
          <a:noFill/>
        </p:spPr>
        <p:txBody>
          <a:bodyPr wrap="none" lIns="91440" tIns="45720" rIns="91440" bIns="45720">
            <a:spAutoFit/>
          </a:bodyPr>
          <a:lstStyle/>
          <a:p>
            <a:pPr algn="ctr"/>
            <a:r>
              <a:rPr lang="es-ES" sz="5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GRACIAS</a:t>
            </a:r>
            <a:endParaRPr lang="es-ES" sz="5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5" name="4 Rectángulo"/>
          <p:cNvSpPr/>
          <p:nvPr/>
        </p:nvSpPr>
        <p:spPr>
          <a:xfrm>
            <a:off x="2699792" y="404664"/>
            <a:ext cx="5760640" cy="707886"/>
          </a:xfrm>
          <a:prstGeom prst="rect">
            <a:avLst/>
          </a:prstGeom>
        </p:spPr>
        <p:txBody>
          <a:bodyPr wrap="square">
            <a:spAutoFit/>
          </a:bodyPr>
          <a:lstStyle/>
          <a:p>
            <a:r>
              <a:rPr lang="es-ES" dirty="0" smtClean="0">
                <a:solidFill>
                  <a:schemeClr val="bg1"/>
                </a:solidFill>
                <a:effectLst>
                  <a:outerShdw blurRad="38100" dist="38100" dir="2700000" algn="tl">
                    <a:srgbClr val="C0C0C0"/>
                  </a:outerShdw>
                </a:effectLst>
              </a:rPr>
              <a:t>COMITÉ DE EDUCACION AMBIENTAL DE REYNOSA.</a:t>
            </a:r>
            <a:endParaRPr lang="es-ES" dirty="0">
              <a:solidFill>
                <a:schemeClr val="bg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pPr>
              <a:defRPr/>
            </a:pPr>
            <a:r>
              <a:rPr lang="es-ES" sz="2400" dirty="0" smtClean="0">
                <a:effectLst>
                  <a:outerShdw blurRad="38100" dist="38100" dir="2700000" algn="tl">
                    <a:srgbClr val="C0C0C0"/>
                  </a:outerShdw>
                </a:effectLst>
              </a:rPr>
              <a:t>COMITÉ DE EDUCACION AMBIENTAL DE REYNOSA.</a:t>
            </a:r>
          </a:p>
        </p:txBody>
      </p:sp>
      <p:sp>
        <p:nvSpPr>
          <p:cNvPr id="4099" name="3 Marcador de contenido"/>
          <p:cNvSpPr>
            <a:spLocks noGrp="1"/>
          </p:cNvSpPr>
          <p:nvPr>
            <p:ph idx="1"/>
          </p:nvPr>
        </p:nvSpPr>
        <p:spPr/>
        <p:txBody>
          <a:bodyPr/>
          <a:lstStyle/>
          <a:p>
            <a:pPr algn="ctr">
              <a:spcBef>
                <a:spcPct val="50000"/>
              </a:spcBef>
              <a:buFontTx/>
              <a:buNone/>
            </a:pPr>
            <a:endParaRPr lang="es-ES" sz="2400" smtClean="0"/>
          </a:p>
          <a:p>
            <a:pPr algn="ctr">
              <a:spcBef>
                <a:spcPct val="50000"/>
              </a:spcBef>
              <a:buFontTx/>
              <a:buNone/>
            </a:pPr>
            <a:endParaRPr lang="es-ES" sz="2400" b="1" smtClean="0"/>
          </a:p>
          <a:p>
            <a:pPr algn="ctr">
              <a:spcBef>
                <a:spcPct val="50000"/>
              </a:spcBef>
              <a:buFontTx/>
              <a:buNone/>
            </a:pPr>
            <a:r>
              <a:rPr lang="es-ES" sz="2400" b="1" smtClean="0"/>
              <a:t>VISIÓN:</a:t>
            </a:r>
          </a:p>
          <a:p>
            <a:pPr algn="ctr">
              <a:spcBef>
                <a:spcPct val="50000"/>
              </a:spcBef>
              <a:buFontTx/>
              <a:buNone/>
            </a:pPr>
            <a:r>
              <a:rPr lang="es-ES" sz="1600" smtClean="0"/>
              <a:t>SER UNA ESCUELA COMPROMETIDA CON LA COMUNIDAD TRABAJANDO EN EQUIPO Y LOGRANDO LA VIVENCIA DE LOS VALORES.</a:t>
            </a:r>
          </a:p>
          <a:p>
            <a:endParaRPr lang="es-MX" smtClean="0"/>
          </a:p>
        </p:txBody>
      </p:sp>
    </p:spTree>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pPr>
              <a:defRPr/>
            </a:pPr>
            <a:r>
              <a:rPr lang="es-ES" sz="2400" dirty="0" smtClean="0">
                <a:effectLst>
                  <a:outerShdw blurRad="38100" dist="38100" dir="2700000" algn="tl">
                    <a:srgbClr val="C0C0C0"/>
                  </a:outerShdw>
                </a:effectLst>
              </a:rPr>
              <a:t>COMITÉ DE EDUCACION AMBIENTAL DE REYNOSA.</a:t>
            </a:r>
          </a:p>
        </p:txBody>
      </p:sp>
      <p:sp>
        <p:nvSpPr>
          <p:cNvPr id="5123" name="3 Marcador de contenido"/>
          <p:cNvSpPr>
            <a:spLocks noGrp="1"/>
          </p:cNvSpPr>
          <p:nvPr>
            <p:ph idx="1"/>
          </p:nvPr>
        </p:nvSpPr>
        <p:spPr>
          <a:xfrm>
            <a:off x="395288" y="1817688"/>
            <a:ext cx="7921625" cy="5040312"/>
          </a:xfrm>
        </p:spPr>
        <p:txBody>
          <a:bodyPr/>
          <a:lstStyle/>
          <a:p>
            <a:pPr algn="ctr">
              <a:buFontTx/>
              <a:buNone/>
            </a:pPr>
            <a:r>
              <a:rPr lang="es-MX" sz="1600" b="1" smtClean="0"/>
              <a:t>ANTECEDENTES:</a:t>
            </a:r>
          </a:p>
          <a:p>
            <a:pPr algn="just">
              <a:buFontTx/>
              <a:buNone/>
            </a:pPr>
            <a:r>
              <a:rPr lang="es-MX" sz="1400" b="1" smtClean="0"/>
              <a:t>      </a:t>
            </a:r>
            <a:r>
              <a:rPr lang="es-MX" sz="1400" smtClean="0">
                <a:latin typeface="Arial" charset="0"/>
                <a:cs typeface="Arial" charset="0"/>
              </a:rPr>
              <a:t>EL 14 DE OCTUBRE DEL 2011  A LAS  10:00 A:M SE LLEVO A CABO LA TOMA DE PROTESTA DEL COMITÉ DE EDUCACION AMBIENTAL DE REYNOSA.  ESTANDO PRESENTES  AUTORIDADES MUNICIPALES, EDUCATICAS, SEMARNAT Y DEMAS ORGANIZACIÓNES PRIVADAS Y DE GOBIERNOS QUIENES FORMARIAN PARTE DEL COMITÉ DE EDUCACION AMBIENTAL EN REYNOSA, UNA  VEZ CONFORMADO EN COMITÉ Y EXPLICADA LA FUNCIONES QUE REALIZARIA , EL LIC. ADOLFO LIMA  JEFE DE CENTRO DE DESARROLLO DE EDUCACION DIO POR LA TOMA DE PROSTESTA  QUEDANDO POR  MAYORIA DE VOTOS LA PRESIDENTA  DEL COMITÉ LA LIC. ADRIANA BERENICE FLORES FLORES  DE LA SEMARNAT Y COMO VICEPRESIDENTE EL ING. ANGEL GARZA DIRECTOR DE ECOLOGIA EN REYNOSA, APARTIR DE ENTONCES SE HAN REALIZADO  REUNION Y  VISITAS A LOS PLANTELES EDUCATIVOS EN REYNOSA, ADEMAS DE ORGANIZAR Y PARTICIPAR EN DIFERENTES EVENTOS .</a:t>
            </a:r>
          </a:p>
          <a:p>
            <a:pPr algn="just">
              <a:buFontTx/>
              <a:buNone/>
            </a:pPr>
            <a:r>
              <a:rPr lang="es-MX" sz="1400" smtClean="0">
                <a:latin typeface="Arial" charset="0"/>
                <a:cs typeface="Arial" charset="0"/>
              </a:rPr>
              <a:t>       POR TAL MOTIVO SE ACORDO LA CREACION DE UN LOGOTIPO PARA IDENTIFICARNOS Y UNA MASCOTA PARA REPRESENTARNOS EN LO DIFERENTES EVENTOS, PARA TAL EFECTO  SE REALIZARA UN CONCURSO  TOMANDO EN CUENTA QUE DEBE TENER CARACTERISTICAS RELACIONADOS CON ECOLOGIA.</a:t>
            </a:r>
          </a:p>
          <a:p>
            <a:endParaRPr lang="es-MX" sz="1600" smtClean="0">
              <a:latin typeface="Arial" charset="0"/>
              <a:cs typeface="Arial" charset="0"/>
            </a:endParaRPr>
          </a:p>
        </p:txBody>
      </p:sp>
    </p:spTree>
  </p:cSld>
  <p:clrMapOvr>
    <a:masterClrMapping/>
  </p:clrMapOvr>
  <p:transition>
    <p:wheel/>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pPr>
              <a:defRPr/>
            </a:pPr>
            <a:r>
              <a:rPr lang="es-ES" sz="2400" dirty="0" smtClean="0">
                <a:effectLst>
                  <a:outerShdw blurRad="38100" dist="38100" dir="2700000" algn="tl">
                    <a:srgbClr val="C0C0C0"/>
                  </a:outerShdw>
                </a:effectLst>
              </a:rPr>
              <a:t>COMITÉ DE EDUCACION AMBIENTAL DE REYNOSA.</a:t>
            </a:r>
          </a:p>
        </p:txBody>
      </p:sp>
      <p:sp>
        <p:nvSpPr>
          <p:cNvPr id="6147" name="3 Marcador de contenido"/>
          <p:cNvSpPr>
            <a:spLocks noGrp="1"/>
          </p:cNvSpPr>
          <p:nvPr>
            <p:ph idx="1"/>
          </p:nvPr>
        </p:nvSpPr>
        <p:spPr>
          <a:xfrm>
            <a:off x="179388" y="1773238"/>
            <a:ext cx="8604250" cy="5084762"/>
          </a:xfrm>
        </p:spPr>
        <p:txBody>
          <a:bodyPr/>
          <a:lstStyle/>
          <a:p>
            <a:pPr algn="just">
              <a:spcBef>
                <a:spcPct val="50000"/>
              </a:spcBef>
              <a:buFontTx/>
              <a:buNone/>
              <a:defRPr/>
            </a:pPr>
            <a:r>
              <a:rPr lang="es-ES" sz="1600" b="1" dirty="0" smtClean="0">
                <a:latin typeface="Arial" pitchFamily="34" charset="0"/>
                <a:cs typeface="Arial" pitchFamily="34" charset="0"/>
              </a:rPr>
              <a:t>     PROPÓSITO DE LA REUNIÓN:</a:t>
            </a:r>
          </a:p>
          <a:p>
            <a:pPr algn="just">
              <a:spcBef>
                <a:spcPct val="50000"/>
              </a:spcBef>
              <a:buFontTx/>
              <a:buNone/>
              <a:defRPr/>
            </a:pPr>
            <a:endParaRPr lang="es-ES" sz="1600" b="1" dirty="0" smtClean="0">
              <a:latin typeface="Arial" pitchFamily="34" charset="0"/>
              <a:cs typeface="Arial" pitchFamily="34" charset="0"/>
            </a:endParaRPr>
          </a:p>
          <a:p>
            <a:pPr marL="457200" indent="-457200" algn="just">
              <a:spcBef>
                <a:spcPct val="50000"/>
              </a:spcBef>
              <a:buFont typeface="+mj-lt"/>
              <a:buAutoNum type="arabicPeriod"/>
              <a:defRPr/>
            </a:pPr>
            <a:r>
              <a:rPr lang="es-ES" sz="1600" b="1" dirty="0" smtClean="0">
                <a:latin typeface="Arial" pitchFamily="34" charset="0"/>
                <a:cs typeface="Arial" pitchFamily="34" charset="0"/>
              </a:rPr>
              <a:t>INTEGRARNOS PARA FORMAR UN COMITÉ AMBIENTAL DE ACUERDO A LOS CRITERIOS QUE TENEMOS DENTRO DE NUESTRAS INSTITUCIONES PARA FORTALECER EN LOS ALUMNOS Y PADRES DE FAMILIA EL RESPETO POR NUESTRO MEDIO AMBIENTE.</a:t>
            </a:r>
          </a:p>
          <a:p>
            <a:pPr marL="457200" indent="-457200" algn="just">
              <a:spcBef>
                <a:spcPct val="50000"/>
              </a:spcBef>
              <a:buFontTx/>
              <a:buNone/>
              <a:defRPr/>
            </a:pPr>
            <a:endParaRPr lang="es-ES" sz="1600" b="1" dirty="0" smtClean="0">
              <a:latin typeface="Arial" pitchFamily="34" charset="0"/>
              <a:cs typeface="Arial" pitchFamily="34" charset="0"/>
            </a:endParaRPr>
          </a:p>
          <a:p>
            <a:pPr marL="457200" indent="-457200" algn="just">
              <a:spcBef>
                <a:spcPct val="50000"/>
              </a:spcBef>
              <a:buFont typeface="+mj-lt"/>
              <a:buAutoNum type="arabicPeriod"/>
              <a:defRPr/>
            </a:pPr>
            <a:r>
              <a:rPr lang="es-ES" sz="1600" b="1" dirty="0" smtClean="0">
                <a:latin typeface="Arial" pitchFamily="34" charset="0"/>
                <a:cs typeface="Arial" pitchFamily="34" charset="0"/>
              </a:rPr>
              <a:t>COLABORAR COMO UN GRAN EQUIPO CON EL CUIDADO DEL MEDIO, FOMENTANDO UNA EDUCACIÓN Y CULTURA AMBIENTAL EN LA POBLACIÓN ESPECIALMENTE EN LOS ALUMNOS   DE EDUCACIÓN BASICA, PARA QUE A LO LARGO   DE SU VIDA SEAN CAPACES DE COMPROMETERSE A PARTICIPAR EN SU CONSERVACIÓN</a:t>
            </a:r>
            <a:endParaRPr lang="es-MX" sz="1600" dirty="0" smtClean="0">
              <a:latin typeface="Arial" pitchFamily="34" charset="0"/>
              <a:cs typeface="Arial" pitchFamily="34" charset="0"/>
            </a:endParaRPr>
          </a:p>
        </p:txBody>
      </p:sp>
    </p:spTree>
  </p:cSld>
  <p:clrMapOvr>
    <a:masterClrMapping/>
  </p:clrMapOvr>
  <p:transition>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1 Título"/>
          <p:cNvSpPr>
            <a:spLocks noGrp="1"/>
          </p:cNvSpPr>
          <p:nvPr>
            <p:ph type="title"/>
          </p:nvPr>
        </p:nvSpPr>
        <p:spPr/>
        <p:txBody>
          <a:bodyPr/>
          <a:lstStyle/>
          <a:p>
            <a:pPr>
              <a:defRPr/>
            </a:pPr>
            <a:r>
              <a:rPr lang="es-ES" dirty="0" smtClean="0">
                <a:effectLst>
                  <a:outerShdw blurRad="38100" dist="38100" dir="2700000" algn="tl">
                    <a:srgbClr val="C0C0C0"/>
                  </a:outerShdw>
                </a:effectLst>
              </a:rPr>
              <a:t>COMITÉ DE EDUCACION AMBIENTAL DE REYNOSA.</a:t>
            </a:r>
            <a:endParaRPr lang="es-MX" dirty="0" smtClean="0"/>
          </a:p>
        </p:txBody>
      </p:sp>
      <p:sp>
        <p:nvSpPr>
          <p:cNvPr id="7171" name="2 Marcador de contenido"/>
          <p:cNvSpPr>
            <a:spLocks noGrp="1"/>
          </p:cNvSpPr>
          <p:nvPr>
            <p:ph idx="1"/>
          </p:nvPr>
        </p:nvSpPr>
        <p:spPr>
          <a:xfrm>
            <a:off x="395288" y="1773238"/>
            <a:ext cx="8424862" cy="5084762"/>
          </a:xfrm>
        </p:spPr>
        <p:txBody>
          <a:bodyPr/>
          <a:lstStyle/>
          <a:p>
            <a:pPr marL="457200" indent="-457200" algn="ctr">
              <a:spcBef>
                <a:spcPct val="50000"/>
              </a:spcBef>
              <a:buFontTx/>
              <a:buNone/>
              <a:defRPr/>
            </a:pPr>
            <a:r>
              <a:rPr lang="es-ES" sz="1600" b="1" dirty="0" smtClean="0">
                <a:latin typeface="Arial" pitchFamily="34" charset="0"/>
                <a:cs typeface="Arial" pitchFamily="34" charset="0"/>
              </a:rPr>
              <a:t>ACTIVIDADES A DESARROLLAR:</a:t>
            </a:r>
          </a:p>
          <a:p>
            <a:pPr marL="457200" indent="-457200">
              <a:spcBef>
                <a:spcPct val="50000"/>
              </a:spcBef>
              <a:defRPr/>
            </a:pPr>
            <a:endParaRPr lang="es-ES" sz="1600" b="1" dirty="0" smtClean="0">
              <a:latin typeface="Arial" pitchFamily="34" charset="0"/>
              <a:cs typeface="Arial" pitchFamily="34" charset="0"/>
            </a:endParaRPr>
          </a:p>
          <a:p>
            <a:pPr marL="457200" indent="-457200">
              <a:spcBef>
                <a:spcPct val="50000"/>
              </a:spcBef>
              <a:buFont typeface="Arial Black" pitchFamily="34" charset="0"/>
              <a:buAutoNum type="arabicPeriod"/>
              <a:defRPr/>
            </a:pPr>
            <a:r>
              <a:rPr lang="es-ES" sz="1600" b="1" dirty="0" smtClean="0">
                <a:latin typeface="Arial" pitchFamily="34" charset="0"/>
                <a:cs typeface="Arial" pitchFamily="34" charset="0"/>
              </a:rPr>
              <a:t>PLÁTICAS</a:t>
            </a:r>
          </a:p>
          <a:p>
            <a:pPr marL="457200" indent="-457200">
              <a:spcBef>
                <a:spcPct val="50000"/>
              </a:spcBef>
              <a:buFont typeface="Arial Black" pitchFamily="34" charset="0"/>
              <a:buAutoNum type="arabicPeriod"/>
              <a:defRPr/>
            </a:pPr>
            <a:r>
              <a:rPr lang="es-ES" sz="1600" b="1" dirty="0" smtClean="0">
                <a:latin typeface="Arial" pitchFamily="34" charset="0"/>
                <a:cs typeface="Arial" pitchFamily="34" charset="0"/>
              </a:rPr>
              <a:t>TALLERES	</a:t>
            </a:r>
          </a:p>
          <a:p>
            <a:pPr marL="457200" indent="-457200">
              <a:spcBef>
                <a:spcPct val="50000"/>
              </a:spcBef>
              <a:buFont typeface="Arial Black" pitchFamily="34" charset="0"/>
              <a:buAutoNum type="arabicPeriod"/>
              <a:defRPr/>
            </a:pPr>
            <a:r>
              <a:rPr lang="es-ES" sz="1600" b="1" dirty="0" smtClean="0">
                <a:latin typeface="Arial" pitchFamily="34" charset="0"/>
                <a:cs typeface="Arial" pitchFamily="34" charset="0"/>
              </a:rPr>
              <a:t>REFORESTACIÓN</a:t>
            </a:r>
          </a:p>
          <a:p>
            <a:pPr marL="457200" indent="-457200">
              <a:spcBef>
                <a:spcPct val="50000"/>
              </a:spcBef>
              <a:buFont typeface="Arial Black" pitchFamily="34" charset="0"/>
              <a:buAutoNum type="arabicPeriod"/>
              <a:defRPr/>
            </a:pPr>
            <a:r>
              <a:rPr lang="es-ES" sz="1600" b="1" dirty="0" smtClean="0">
                <a:latin typeface="Arial" pitchFamily="34" charset="0"/>
                <a:cs typeface="Arial" pitchFamily="34" charset="0"/>
              </a:rPr>
              <a:t>LIMPIEZA DE ESCUELAS</a:t>
            </a:r>
          </a:p>
          <a:p>
            <a:pPr marL="457200" indent="-457200">
              <a:spcBef>
                <a:spcPct val="50000"/>
              </a:spcBef>
              <a:buFont typeface="Arial Black" pitchFamily="34" charset="0"/>
              <a:buAutoNum type="arabicPeriod"/>
              <a:defRPr/>
            </a:pPr>
            <a:r>
              <a:rPr lang="es-ES" sz="1600" b="1" dirty="0" smtClean="0">
                <a:latin typeface="Arial" pitchFamily="34" charset="0"/>
                <a:cs typeface="Arial" pitchFamily="34" charset="0"/>
              </a:rPr>
              <a:t>ACOPIO DE MATERIAL RECICLABLE.</a:t>
            </a:r>
          </a:p>
          <a:p>
            <a:pPr marL="457200" indent="-457200">
              <a:spcBef>
                <a:spcPct val="50000"/>
              </a:spcBef>
              <a:buFont typeface="Arial Black" pitchFamily="34" charset="0"/>
              <a:buAutoNum type="arabicPeriod"/>
              <a:defRPr/>
            </a:pPr>
            <a:r>
              <a:rPr lang="es-ES" sz="1600" b="1" dirty="0" smtClean="0">
                <a:latin typeface="Arial" pitchFamily="34" charset="0"/>
                <a:cs typeface="Arial" pitchFamily="34" charset="0"/>
              </a:rPr>
              <a:t>EVENTOS DE CULTURA AMBIENTAL</a:t>
            </a:r>
          </a:p>
          <a:p>
            <a:pPr marL="457200" indent="-457200">
              <a:spcBef>
                <a:spcPct val="50000"/>
              </a:spcBef>
              <a:buFontTx/>
              <a:buNone/>
              <a:defRPr/>
            </a:pPr>
            <a:r>
              <a:rPr lang="es-ES" sz="1600" b="1" dirty="0" smtClean="0">
                <a:latin typeface="Arial" pitchFamily="34" charset="0"/>
                <a:cs typeface="Arial" pitchFamily="34" charset="0"/>
              </a:rPr>
              <a:t>7.     EXPOFERIAS AMBIENTALES EN CENTROS COMERCIALES </a:t>
            </a:r>
          </a:p>
          <a:p>
            <a:pPr marL="457200" indent="-457200">
              <a:spcBef>
                <a:spcPct val="50000"/>
              </a:spcBef>
              <a:buFontTx/>
              <a:buAutoNum type="arabicPeriod" startAt="8"/>
              <a:defRPr/>
            </a:pPr>
            <a:r>
              <a:rPr lang="es-ES" sz="1600" b="1" dirty="0" smtClean="0">
                <a:latin typeface="Arial" pitchFamily="34" charset="0"/>
                <a:cs typeface="Arial" pitchFamily="34" charset="0"/>
              </a:rPr>
              <a:t>ENCUESTAS </a:t>
            </a:r>
          </a:p>
          <a:p>
            <a:pPr marL="457200" indent="-457200">
              <a:spcBef>
                <a:spcPct val="50000"/>
              </a:spcBef>
              <a:buFontTx/>
              <a:buAutoNum type="arabicPeriod" startAt="8"/>
              <a:defRPr/>
            </a:pPr>
            <a:r>
              <a:rPr lang="es-ES" sz="1600" b="1" dirty="0" smtClean="0">
                <a:latin typeface="Arial" pitchFamily="34" charset="0"/>
                <a:cs typeface="Arial" pitchFamily="34" charset="0"/>
              </a:rPr>
              <a:t>CONCURSOS </a:t>
            </a:r>
          </a:p>
          <a:p>
            <a:pPr marL="457200" indent="-457200">
              <a:spcBef>
                <a:spcPct val="50000"/>
              </a:spcBef>
              <a:buFontTx/>
              <a:buAutoNum type="arabicPeriod" startAt="8"/>
              <a:defRPr/>
            </a:pPr>
            <a:r>
              <a:rPr lang="es-ES" sz="1600" b="1" dirty="0" smtClean="0">
                <a:latin typeface="Arial" pitchFamily="34" charset="0"/>
                <a:cs typeface="Arial" pitchFamily="34" charset="0"/>
              </a:rPr>
              <a:t>REUNIONES DE TRABAJO</a:t>
            </a:r>
          </a:p>
          <a:p>
            <a:pPr>
              <a:defRPr/>
            </a:pPr>
            <a:endParaRPr lang="es-MX"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9" name="48 Conector recto"/>
          <p:cNvCxnSpPr/>
          <p:nvPr/>
        </p:nvCxnSpPr>
        <p:spPr bwMode="auto">
          <a:xfrm>
            <a:off x="4572000" y="3357563"/>
            <a:ext cx="0" cy="287337"/>
          </a:xfrm>
          <a:prstGeom prst="line">
            <a:avLst/>
          </a:prstGeom>
          <a:solidFill>
            <a:schemeClr val="accent1"/>
          </a:solidFill>
          <a:ln w="9525" cap="flat" cmpd="sng" algn="ctr">
            <a:solidFill>
              <a:schemeClr val="tx1"/>
            </a:solidFill>
            <a:prstDash val="solid"/>
            <a:round/>
            <a:headEnd type="none" w="med" len="med"/>
            <a:tailEnd type="none" w="med" len="med"/>
          </a:ln>
          <a:effectLst>
            <a:outerShdw dist="107763" dir="2700000" algn="ctr" rotWithShape="0">
              <a:schemeClr val="bg2"/>
            </a:outerShdw>
          </a:effectLst>
        </p:spPr>
      </p:cxnSp>
      <p:sp>
        <p:nvSpPr>
          <p:cNvPr id="8195" name="1 Título"/>
          <p:cNvSpPr>
            <a:spLocks noGrp="1"/>
          </p:cNvSpPr>
          <p:nvPr>
            <p:ph type="title"/>
          </p:nvPr>
        </p:nvSpPr>
        <p:spPr/>
        <p:txBody>
          <a:bodyPr/>
          <a:lstStyle/>
          <a:p>
            <a:r>
              <a:rPr lang="es-MX" sz="2400" smtClean="0"/>
              <a:t>ORGANIGRAMA DEL COMITÉ DE EDUCACION AMBIENTAL DE REYNOSA.</a:t>
            </a:r>
          </a:p>
        </p:txBody>
      </p:sp>
      <p:sp>
        <p:nvSpPr>
          <p:cNvPr id="6" name="5 Rectángulo"/>
          <p:cNvSpPr/>
          <p:nvPr/>
        </p:nvSpPr>
        <p:spPr bwMode="auto">
          <a:xfrm>
            <a:off x="3276600" y="1700213"/>
            <a:ext cx="2519363" cy="792162"/>
          </a:xfrm>
          <a:prstGeom prst="rect">
            <a:avLst/>
          </a:prstGeom>
          <a:solidFill>
            <a:srgbClr val="DC38D4"/>
          </a:solidFill>
          <a:ln w="9525" cap="flat" cmpd="sng" algn="ctr">
            <a:solidFill>
              <a:srgbClr val="FF0066"/>
            </a:solidFill>
            <a:prstDash val="solid"/>
            <a:round/>
            <a:headEnd type="none" w="med" len="med"/>
            <a:tailEnd type="none" w="med" len="med"/>
          </a:ln>
          <a:effectLst>
            <a:outerShdw dist="107763" dir="2700000" algn="ctr" rotWithShape="0">
              <a:schemeClr val="bg2"/>
            </a:outerShdw>
          </a:effectLst>
        </p:spPr>
        <p:txBody>
          <a:bodyPr/>
          <a:lstStyle/>
          <a:p>
            <a:pPr>
              <a:defRPr/>
            </a:pPr>
            <a:r>
              <a:rPr lang="es-ES" sz="1050" dirty="0"/>
              <a:t>Presidenta del Comité de </a:t>
            </a:r>
            <a:r>
              <a:rPr lang="es-ES" sz="1050" dirty="0" err="1"/>
              <a:t>Educacion</a:t>
            </a:r>
            <a:r>
              <a:rPr lang="es-ES" sz="1050" dirty="0"/>
              <a:t> Ambiental.</a:t>
            </a:r>
          </a:p>
          <a:p>
            <a:pPr>
              <a:defRPr/>
            </a:pPr>
            <a:r>
              <a:rPr lang="es-ES" sz="1050" dirty="0"/>
              <a:t>LIC. ADRIANA B. FLORES </a:t>
            </a:r>
            <a:r>
              <a:rPr lang="es-ES" sz="1050" dirty="0" err="1"/>
              <a:t>FLORES</a:t>
            </a:r>
            <a:r>
              <a:rPr lang="es-ES" sz="1050" dirty="0"/>
              <a:t>.</a:t>
            </a:r>
          </a:p>
          <a:p>
            <a:pPr>
              <a:defRPr/>
            </a:pPr>
            <a:r>
              <a:rPr lang="es-ES" sz="1050" dirty="0"/>
              <a:t>SEMARNAT.</a:t>
            </a:r>
          </a:p>
        </p:txBody>
      </p:sp>
      <p:cxnSp>
        <p:nvCxnSpPr>
          <p:cNvPr id="8" name="7 Conector recto"/>
          <p:cNvCxnSpPr/>
          <p:nvPr/>
        </p:nvCxnSpPr>
        <p:spPr bwMode="auto">
          <a:xfrm>
            <a:off x="4572000" y="2492375"/>
            <a:ext cx="0" cy="288925"/>
          </a:xfrm>
          <a:prstGeom prst="line">
            <a:avLst/>
          </a:prstGeom>
          <a:solidFill>
            <a:schemeClr val="accent1"/>
          </a:solidFill>
          <a:ln w="9525" cap="flat" cmpd="sng" algn="ctr">
            <a:solidFill>
              <a:schemeClr val="tx1"/>
            </a:solidFill>
            <a:prstDash val="solid"/>
            <a:round/>
            <a:headEnd type="none" w="med" len="med"/>
            <a:tailEnd type="none" w="med" len="med"/>
          </a:ln>
          <a:effectLst>
            <a:outerShdw dist="107763" dir="2700000" algn="ctr" rotWithShape="0">
              <a:schemeClr val="bg2"/>
            </a:outerShdw>
          </a:effectLst>
        </p:spPr>
      </p:cxnSp>
      <p:sp>
        <p:nvSpPr>
          <p:cNvPr id="17" name="16 Rectángulo"/>
          <p:cNvSpPr/>
          <p:nvPr/>
        </p:nvSpPr>
        <p:spPr bwMode="auto">
          <a:xfrm>
            <a:off x="3492500" y="2708275"/>
            <a:ext cx="2087563" cy="720725"/>
          </a:xfrm>
          <a:prstGeom prst="rect">
            <a:avLst/>
          </a:prstGeom>
          <a:solidFill>
            <a:srgbClr val="DC38D4"/>
          </a:solidFill>
          <a:ln w="9525" cap="flat" cmpd="sng" algn="ctr">
            <a:solidFill>
              <a:srgbClr val="FF0066"/>
            </a:solidFill>
            <a:prstDash val="solid"/>
            <a:round/>
            <a:headEnd type="none" w="med" len="med"/>
            <a:tailEnd type="none" w="med" len="med"/>
          </a:ln>
          <a:effectLst>
            <a:outerShdw dist="107763" dir="2700000" algn="ctr" rotWithShape="0">
              <a:schemeClr val="bg2"/>
            </a:outerShdw>
          </a:effectLst>
        </p:spPr>
        <p:txBody>
          <a:bodyPr/>
          <a:lstStyle/>
          <a:p>
            <a:pPr>
              <a:defRPr/>
            </a:pPr>
            <a:r>
              <a:rPr lang="es-ES" sz="1050" dirty="0"/>
              <a:t>VICEPRESIDENTE:</a:t>
            </a:r>
          </a:p>
          <a:p>
            <a:pPr>
              <a:defRPr/>
            </a:pPr>
            <a:r>
              <a:rPr lang="es-ES" sz="1050" dirty="0"/>
              <a:t>ING. ANGEL GARZA.</a:t>
            </a:r>
          </a:p>
          <a:p>
            <a:pPr>
              <a:defRPr/>
            </a:pPr>
            <a:r>
              <a:rPr lang="es-ES" sz="1050" dirty="0"/>
              <a:t>DIRECTOR DE ECOLOGIA.</a:t>
            </a:r>
          </a:p>
          <a:p>
            <a:pPr>
              <a:defRPr/>
            </a:pPr>
            <a:r>
              <a:rPr lang="es-ES" sz="1050" dirty="0"/>
              <a:t>REP. LIC. ROSALINDA CANTU</a:t>
            </a:r>
          </a:p>
        </p:txBody>
      </p:sp>
      <p:cxnSp>
        <p:nvCxnSpPr>
          <p:cNvPr id="20" name="19 Conector recto"/>
          <p:cNvCxnSpPr/>
          <p:nvPr/>
        </p:nvCxnSpPr>
        <p:spPr bwMode="auto">
          <a:xfrm>
            <a:off x="827088" y="3573463"/>
            <a:ext cx="7705725" cy="71437"/>
          </a:xfrm>
          <a:prstGeom prst="line">
            <a:avLst/>
          </a:prstGeom>
          <a:solidFill>
            <a:schemeClr val="accent1"/>
          </a:solidFill>
          <a:ln w="9525" cap="flat" cmpd="sng" algn="ctr">
            <a:solidFill>
              <a:schemeClr val="tx1"/>
            </a:solidFill>
            <a:prstDash val="solid"/>
            <a:round/>
            <a:headEnd type="none" w="med" len="med"/>
            <a:tailEnd type="none" w="med" len="med"/>
          </a:ln>
          <a:effectLst>
            <a:outerShdw dist="107763" dir="2700000" algn="ctr" rotWithShape="0">
              <a:schemeClr val="bg2"/>
            </a:outerShdw>
          </a:effectLst>
        </p:spPr>
      </p:cxnSp>
      <p:cxnSp>
        <p:nvCxnSpPr>
          <p:cNvPr id="23" name="22 Conector recto"/>
          <p:cNvCxnSpPr/>
          <p:nvPr/>
        </p:nvCxnSpPr>
        <p:spPr bwMode="auto">
          <a:xfrm>
            <a:off x="827088" y="3573463"/>
            <a:ext cx="0" cy="287337"/>
          </a:xfrm>
          <a:prstGeom prst="line">
            <a:avLst/>
          </a:prstGeom>
          <a:solidFill>
            <a:schemeClr val="accent1"/>
          </a:solidFill>
          <a:ln w="9525" cap="flat" cmpd="sng" algn="ctr">
            <a:solidFill>
              <a:schemeClr val="tx1"/>
            </a:solidFill>
            <a:prstDash val="solid"/>
            <a:round/>
            <a:headEnd type="none" w="med" len="med"/>
            <a:tailEnd type="none" w="med" len="med"/>
          </a:ln>
          <a:effectLst>
            <a:outerShdw dist="107763" dir="2700000" algn="ctr" rotWithShape="0">
              <a:schemeClr val="bg2"/>
            </a:outerShdw>
          </a:effectLst>
        </p:spPr>
      </p:cxnSp>
      <p:cxnSp>
        <p:nvCxnSpPr>
          <p:cNvPr id="25" name="24 Conector recto"/>
          <p:cNvCxnSpPr/>
          <p:nvPr/>
        </p:nvCxnSpPr>
        <p:spPr bwMode="auto">
          <a:xfrm>
            <a:off x="2124075" y="3573463"/>
            <a:ext cx="0" cy="287337"/>
          </a:xfrm>
          <a:prstGeom prst="line">
            <a:avLst/>
          </a:prstGeom>
          <a:solidFill>
            <a:schemeClr val="accent1"/>
          </a:solidFill>
          <a:ln w="9525" cap="flat" cmpd="sng" algn="ctr">
            <a:solidFill>
              <a:schemeClr val="tx1"/>
            </a:solidFill>
            <a:prstDash val="solid"/>
            <a:round/>
            <a:headEnd type="none" w="med" len="med"/>
            <a:tailEnd type="none" w="med" len="med"/>
          </a:ln>
          <a:effectLst>
            <a:outerShdw dist="107763" dir="2700000" algn="ctr" rotWithShape="0">
              <a:schemeClr val="bg2"/>
            </a:outerShdw>
          </a:effectLst>
        </p:spPr>
      </p:cxnSp>
      <p:cxnSp>
        <p:nvCxnSpPr>
          <p:cNvPr id="28" name="27 Conector recto"/>
          <p:cNvCxnSpPr/>
          <p:nvPr/>
        </p:nvCxnSpPr>
        <p:spPr bwMode="auto">
          <a:xfrm>
            <a:off x="3492500" y="3573463"/>
            <a:ext cx="0" cy="287337"/>
          </a:xfrm>
          <a:prstGeom prst="line">
            <a:avLst/>
          </a:prstGeom>
          <a:solidFill>
            <a:schemeClr val="accent1"/>
          </a:solidFill>
          <a:ln w="9525" cap="flat" cmpd="sng" algn="ctr">
            <a:solidFill>
              <a:schemeClr val="tx1"/>
            </a:solidFill>
            <a:prstDash val="solid"/>
            <a:round/>
            <a:headEnd type="none" w="med" len="med"/>
            <a:tailEnd type="none" w="med" len="med"/>
          </a:ln>
          <a:effectLst>
            <a:outerShdw dist="107763" dir="2700000" algn="ctr" rotWithShape="0">
              <a:schemeClr val="bg2"/>
            </a:outerShdw>
          </a:effectLst>
        </p:spPr>
      </p:cxnSp>
      <p:cxnSp>
        <p:nvCxnSpPr>
          <p:cNvPr id="29" name="28 Conector recto"/>
          <p:cNvCxnSpPr/>
          <p:nvPr/>
        </p:nvCxnSpPr>
        <p:spPr bwMode="auto">
          <a:xfrm>
            <a:off x="4643438" y="3573463"/>
            <a:ext cx="0" cy="287337"/>
          </a:xfrm>
          <a:prstGeom prst="line">
            <a:avLst/>
          </a:prstGeom>
          <a:solidFill>
            <a:schemeClr val="accent1"/>
          </a:solidFill>
          <a:ln w="9525" cap="flat" cmpd="sng" algn="ctr">
            <a:solidFill>
              <a:schemeClr val="tx1"/>
            </a:solidFill>
            <a:prstDash val="solid"/>
            <a:round/>
            <a:headEnd type="none" w="med" len="med"/>
            <a:tailEnd type="none" w="med" len="med"/>
          </a:ln>
          <a:effectLst>
            <a:outerShdw dist="107763" dir="2700000" algn="ctr" rotWithShape="0">
              <a:schemeClr val="bg2"/>
            </a:outerShdw>
          </a:effectLst>
        </p:spPr>
      </p:cxnSp>
      <p:cxnSp>
        <p:nvCxnSpPr>
          <p:cNvPr id="30" name="29 Conector recto"/>
          <p:cNvCxnSpPr/>
          <p:nvPr/>
        </p:nvCxnSpPr>
        <p:spPr bwMode="auto">
          <a:xfrm>
            <a:off x="5867400" y="3644900"/>
            <a:ext cx="0" cy="288925"/>
          </a:xfrm>
          <a:prstGeom prst="line">
            <a:avLst/>
          </a:prstGeom>
          <a:solidFill>
            <a:schemeClr val="accent1"/>
          </a:solidFill>
          <a:ln w="9525" cap="flat" cmpd="sng" algn="ctr">
            <a:solidFill>
              <a:schemeClr val="tx1"/>
            </a:solidFill>
            <a:prstDash val="solid"/>
            <a:round/>
            <a:headEnd type="none" w="med" len="med"/>
            <a:tailEnd type="none" w="med" len="med"/>
          </a:ln>
          <a:effectLst>
            <a:outerShdw dist="107763" dir="2700000" algn="ctr" rotWithShape="0">
              <a:schemeClr val="bg2"/>
            </a:outerShdw>
          </a:effectLst>
        </p:spPr>
      </p:cxnSp>
      <p:cxnSp>
        <p:nvCxnSpPr>
          <p:cNvPr id="31" name="30 Conector recto"/>
          <p:cNvCxnSpPr/>
          <p:nvPr/>
        </p:nvCxnSpPr>
        <p:spPr bwMode="auto">
          <a:xfrm>
            <a:off x="7092950" y="3644900"/>
            <a:ext cx="0" cy="288925"/>
          </a:xfrm>
          <a:prstGeom prst="line">
            <a:avLst/>
          </a:prstGeom>
          <a:solidFill>
            <a:schemeClr val="accent1"/>
          </a:solidFill>
          <a:ln w="9525" cap="flat" cmpd="sng" algn="ctr">
            <a:solidFill>
              <a:schemeClr val="tx1"/>
            </a:solidFill>
            <a:prstDash val="solid"/>
            <a:round/>
            <a:headEnd type="none" w="med" len="med"/>
            <a:tailEnd type="none" w="med" len="med"/>
          </a:ln>
          <a:effectLst>
            <a:outerShdw dist="107763" dir="2700000" algn="ctr" rotWithShape="0">
              <a:schemeClr val="bg2"/>
            </a:outerShdw>
          </a:effectLst>
        </p:spPr>
      </p:cxnSp>
      <p:sp>
        <p:nvSpPr>
          <p:cNvPr id="39" name="38 Rectángulo"/>
          <p:cNvSpPr/>
          <p:nvPr/>
        </p:nvSpPr>
        <p:spPr bwMode="auto">
          <a:xfrm>
            <a:off x="179388" y="3860800"/>
            <a:ext cx="1152525" cy="1081088"/>
          </a:xfrm>
          <a:prstGeom prst="rect">
            <a:avLst/>
          </a:prstGeom>
          <a:solidFill>
            <a:srgbClr val="DC38D4"/>
          </a:solidFill>
          <a:ln w="9525" cap="flat" cmpd="sng" algn="ctr">
            <a:solidFill>
              <a:srgbClr val="FF0066"/>
            </a:solidFill>
            <a:prstDash val="solid"/>
            <a:round/>
            <a:headEnd type="none" w="med" len="med"/>
            <a:tailEnd type="none" w="med" len="med"/>
          </a:ln>
          <a:effectLst>
            <a:outerShdw dist="107763" dir="2700000" algn="ctr" rotWithShape="0">
              <a:schemeClr val="bg2"/>
            </a:outerShdw>
          </a:effectLst>
        </p:spPr>
        <p:txBody>
          <a:bodyPr/>
          <a:lstStyle/>
          <a:p>
            <a:pPr>
              <a:defRPr/>
            </a:pPr>
            <a:r>
              <a:rPr lang="es-ES" sz="1050" dirty="0"/>
              <a:t>CONSEJEROS:</a:t>
            </a:r>
          </a:p>
          <a:p>
            <a:pPr>
              <a:defRPr/>
            </a:pPr>
            <a:endParaRPr lang="es-ES" sz="1050" dirty="0"/>
          </a:p>
          <a:p>
            <a:pPr>
              <a:defRPr/>
            </a:pPr>
            <a:r>
              <a:rPr lang="es-ES" sz="1050" dirty="0"/>
              <a:t>MERCEDES MARTINEZ</a:t>
            </a:r>
          </a:p>
          <a:p>
            <a:pPr>
              <a:defRPr/>
            </a:pPr>
            <a:r>
              <a:rPr lang="es-ES" sz="1050" dirty="0"/>
              <a:t>CIDEA</a:t>
            </a:r>
          </a:p>
        </p:txBody>
      </p:sp>
      <p:sp>
        <p:nvSpPr>
          <p:cNvPr id="40" name="39 Rectángulo"/>
          <p:cNvSpPr/>
          <p:nvPr/>
        </p:nvSpPr>
        <p:spPr bwMode="auto">
          <a:xfrm>
            <a:off x="1403350" y="3860800"/>
            <a:ext cx="1187450" cy="1081088"/>
          </a:xfrm>
          <a:prstGeom prst="rect">
            <a:avLst/>
          </a:prstGeom>
          <a:solidFill>
            <a:srgbClr val="DC38D4"/>
          </a:solidFill>
          <a:ln w="9525" cap="flat" cmpd="sng" algn="ctr">
            <a:solidFill>
              <a:srgbClr val="FF0066"/>
            </a:solidFill>
            <a:prstDash val="solid"/>
            <a:round/>
            <a:headEnd type="none" w="med" len="med"/>
            <a:tailEnd type="none" w="med" len="med"/>
          </a:ln>
          <a:effectLst>
            <a:outerShdw dist="107763" dir="2700000" algn="ctr" rotWithShape="0">
              <a:schemeClr val="bg2"/>
            </a:outerShdw>
          </a:effectLst>
        </p:spPr>
        <p:txBody>
          <a:bodyPr/>
          <a:lstStyle/>
          <a:p>
            <a:pPr>
              <a:defRPr/>
            </a:pPr>
            <a:r>
              <a:rPr lang="es-ES" sz="1050" dirty="0"/>
              <a:t>CONSEJEROS:</a:t>
            </a:r>
          </a:p>
          <a:p>
            <a:pPr>
              <a:defRPr/>
            </a:pPr>
            <a:endParaRPr lang="es-ES" sz="1050" dirty="0"/>
          </a:p>
          <a:p>
            <a:pPr>
              <a:defRPr/>
            </a:pPr>
            <a:r>
              <a:rPr lang="es-ES" sz="1050" dirty="0"/>
              <a:t>ING. JESUS A. </a:t>
            </a:r>
          </a:p>
          <a:p>
            <a:pPr>
              <a:defRPr/>
            </a:pPr>
            <a:r>
              <a:rPr lang="es-ES" sz="1050" dirty="0"/>
              <a:t>C.F.E.</a:t>
            </a:r>
          </a:p>
        </p:txBody>
      </p:sp>
      <p:sp>
        <p:nvSpPr>
          <p:cNvPr id="41" name="40 Rectángulo"/>
          <p:cNvSpPr/>
          <p:nvPr/>
        </p:nvSpPr>
        <p:spPr bwMode="auto">
          <a:xfrm>
            <a:off x="2700338" y="3860800"/>
            <a:ext cx="1187450" cy="1081088"/>
          </a:xfrm>
          <a:prstGeom prst="rect">
            <a:avLst/>
          </a:prstGeom>
          <a:solidFill>
            <a:srgbClr val="DC38D4"/>
          </a:solidFill>
          <a:ln w="9525" cap="flat" cmpd="sng" algn="ctr">
            <a:solidFill>
              <a:srgbClr val="FF0066"/>
            </a:solidFill>
            <a:prstDash val="solid"/>
            <a:round/>
            <a:headEnd type="none" w="med" len="med"/>
            <a:tailEnd type="none" w="med" len="med"/>
          </a:ln>
          <a:effectLst>
            <a:outerShdw dist="107763" dir="2700000" algn="ctr" rotWithShape="0">
              <a:schemeClr val="bg2"/>
            </a:outerShdw>
          </a:effectLst>
        </p:spPr>
        <p:txBody>
          <a:bodyPr/>
          <a:lstStyle/>
          <a:p>
            <a:pPr>
              <a:defRPr/>
            </a:pPr>
            <a:r>
              <a:rPr lang="es-ES" sz="1050" dirty="0"/>
              <a:t>CONSEJEROS:</a:t>
            </a:r>
          </a:p>
          <a:p>
            <a:pPr>
              <a:defRPr/>
            </a:pPr>
            <a:endParaRPr lang="es-ES" sz="1050" dirty="0"/>
          </a:p>
          <a:p>
            <a:pPr>
              <a:defRPr/>
            </a:pPr>
            <a:r>
              <a:rPr lang="es-ES" sz="1050" dirty="0"/>
              <a:t>ING. FCO. JAVIER</a:t>
            </a:r>
          </a:p>
          <a:p>
            <a:pPr>
              <a:defRPr/>
            </a:pPr>
            <a:r>
              <a:rPr lang="es-ES" sz="1050" dirty="0"/>
              <a:t>RAMAC.</a:t>
            </a:r>
          </a:p>
        </p:txBody>
      </p:sp>
      <p:sp>
        <p:nvSpPr>
          <p:cNvPr id="42" name="41 Rectángulo"/>
          <p:cNvSpPr/>
          <p:nvPr/>
        </p:nvSpPr>
        <p:spPr bwMode="auto">
          <a:xfrm>
            <a:off x="3995738" y="3860800"/>
            <a:ext cx="1187450" cy="1081088"/>
          </a:xfrm>
          <a:prstGeom prst="rect">
            <a:avLst/>
          </a:prstGeom>
          <a:solidFill>
            <a:srgbClr val="DC38D4"/>
          </a:solidFill>
          <a:ln w="9525" cap="flat" cmpd="sng" algn="ctr">
            <a:solidFill>
              <a:srgbClr val="FF0066"/>
            </a:solidFill>
            <a:prstDash val="solid"/>
            <a:round/>
            <a:headEnd type="none" w="med" len="med"/>
            <a:tailEnd type="none" w="med" len="med"/>
          </a:ln>
          <a:effectLst>
            <a:outerShdw dist="107763" dir="2700000" algn="ctr" rotWithShape="0">
              <a:schemeClr val="bg2"/>
            </a:outerShdw>
          </a:effectLst>
        </p:spPr>
        <p:txBody>
          <a:bodyPr/>
          <a:lstStyle/>
          <a:p>
            <a:pPr>
              <a:defRPr/>
            </a:pPr>
            <a:r>
              <a:rPr lang="es-ES" sz="1050" dirty="0"/>
              <a:t>CONSEJEROS:</a:t>
            </a:r>
          </a:p>
          <a:p>
            <a:pPr>
              <a:defRPr/>
            </a:pPr>
            <a:endParaRPr lang="es-ES" sz="1050" dirty="0"/>
          </a:p>
          <a:p>
            <a:pPr>
              <a:defRPr/>
            </a:pPr>
            <a:r>
              <a:rPr lang="es-ES" sz="1050" dirty="0"/>
              <a:t>MAESTRO BENITO HDZ.</a:t>
            </a:r>
          </a:p>
          <a:p>
            <a:pPr>
              <a:defRPr/>
            </a:pPr>
            <a:r>
              <a:rPr lang="es-ES" sz="1050" dirty="0"/>
              <a:t>UNP</a:t>
            </a:r>
          </a:p>
          <a:p>
            <a:pPr>
              <a:defRPr/>
            </a:pPr>
            <a:endParaRPr lang="es-ES" sz="1050" dirty="0"/>
          </a:p>
        </p:txBody>
      </p:sp>
      <p:sp>
        <p:nvSpPr>
          <p:cNvPr id="43" name="42 Rectángulo"/>
          <p:cNvSpPr/>
          <p:nvPr/>
        </p:nvSpPr>
        <p:spPr bwMode="auto">
          <a:xfrm>
            <a:off x="5292725" y="3860800"/>
            <a:ext cx="1187450" cy="1081088"/>
          </a:xfrm>
          <a:prstGeom prst="rect">
            <a:avLst/>
          </a:prstGeom>
          <a:solidFill>
            <a:srgbClr val="DC38D4"/>
          </a:solidFill>
          <a:ln w="9525" cap="flat" cmpd="sng" algn="ctr">
            <a:solidFill>
              <a:srgbClr val="FF0066"/>
            </a:solidFill>
            <a:prstDash val="solid"/>
            <a:round/>
            <a:headEnd type="none" w="med" len="med"/>
            <a:tailEnd type="none" w="med" len="med"/>
          </a:ln>
          <a:effectLst>
            <a:outerShdw dist="107763" dir="2700000" algn="ctr" rotWithShape="0">
              <a:schemeClr val="bg2"/>
            </a:outerShdw>
          </a:effectLst>
        </p:spPr>
        <p:txBody>
          <a:bodyPr/>
          <a:lstStyle/>
          <a:p>
            <a:pPr>
              <a:defRPr/>
            </a:pPr>
            <a:r>
              <a:rPr lang="es-ES" sz="1050" dirty="0"/>
              <a:t>CONSEJEROS:</a:t>
            </a:r>
          </a:p>
          <a:p>
            <a:pPr>
              <a:defRPr/>
            </a:pPr>
            <a:endParaRPr lang="es-ES" sz="1050" dirty="0"/>
          </a:p>
          <a:p>
            <a:pPr>
              <a:defRPr/>
            </a:pPr>
            <a:r>
              <a:rPr lang="es-ES" sz="1050" dirty="0"/>
              <a:t>ING. ENRIQUE  OVIEDO</a:t>
            </a:r>
          </a:p>
          <a:p>
            <a:pPr>
              <a:defRPr/>
            </a:pPr>
            <a:r>
              <a:rPr lang="es-ES" sz="1050" dirty="0"/>
              <a:t>VIVEROS</a:t>
            </a:r>
          </a:p>
          <a:p>
            <a:pPr>
              <a:defRPr/>
            </a:pPr>
            <a:endParaRPr lang="es-ES" sz="1050" dirty="0"/>
          </a:p>
        </p:txBody>
      </p:sp>
      <p:sp>
        <p:nvSpPr>
          <p:cNvPr id="44" name="43 Rectángulo"/>
          <p:cNvSpPr/>
          <p:nvPr/>
        </p:nvSpPr>
        <p:spPr bwMode="auto">
          <a:xfrm>
            <a:off x="6588125" y="3860800"/>
            <a:ext cx="1187450" cy="1081088"/>
          </a:xfrm>
          <a:prstGeom prst="rect">
            <a:avLst/>
          </a:prstGeom>
          <a:solidFill>
            <a:srgbClr val="DC38D4"/>
          </a:solidFill>
          <a:ln w="9525" cap="flat" cmpd="sng" algn="ctr">
            <a:solidFill>
              <a:srgbClr val="FF0066"/>
            </a:solidFill>
            <a:prstDash val="solid"/>
            <a:round/>
            <a:headEnd type="none" w="med" len="med"/>
            <a:tailEnd type="none" w="med" len="med"/>
          </a:ln>
          <a:effectLst>
            <a:outerShdw dist="107763" dir="2700000" algn="ctr" rotWithShape="0">
              <a:schemeClr val="bg2"/>
            </a:outerShdw>
          </a:effectLst>
        </p:spPr>
        <p:txBody>
          <a:bodyPr/>
          <a:lstStyle/>
          <a:p>
            <a:pPr>
              <a:defRPr/>
            </a:pPr>
            <a:r>
              <a:rPr lang="es-ES" sz="1050" dirty="0"/>
              <a:t>CONSEJEROS:</a:t>
            </a:r>
          </a:p>
          <a:p>
            <a:pPr>
              <a:defRPr/>
            </a:pPr>
            <a:endParaRPr lang="es-ES" sz="1050" dirty="0"/>
          </a:p>
          <a:p>
            <a:pPr>
              <a:defRPr/>
            </a:pPr>
            <a:r>
              <a:rPr lang="es-ES" sz="1050" dirty="0"/>
              <a:t>LIC. OLGA SALINAS</a:t>
            </a:r>
          </a:p>
          <a:p>
            <a:pPr>
              <a:defRPr/>
            </a:pPr>
            <a:r>
              <a:rPr lang="es-ES" sz="1050" dirty="0"/>
              <a:t>SERVICIOS REG.</a:t>
            </a:r>
          </a:p>
          <a:p>
            <a:pPr>
              <a:defRPr/>
            </a:pPr>
            <a:endParaRPr lang="es-ES" sz="1050" dirty="0"/>
          </a:p>
        </p:txBody>
      </p:sp>
      <p:sp>
        <p:nvSpPr>
          <p:cNvPr id="51" name="50 Rectángulo"/>
          <p:cNvSpPr/>
          <p:nvPr/>
        </p:nvSpPr>
        <p:spPr bwMode="auto">
          <a:xfrm>
            <a:off x="7812088" y="3860800"/>
            <a:ext cx="1187450" cy="1081088"/>
          </a:xfrm>
          <a:prstGeom prst="rect">
            <a:avLst/>
          </a:prstGeom>
          <a:solidFill>
            <a:srgbClr val="DC38D4"/>
          </a:solidFill>
          <a:ln w="9525" cap="flat" cmpd="sng" algn="ctr">
            <a:solidFill>
              <a:srgbClr val="FF0066"/>
            </a:solidFill>
            <a:prstDash val="solid"/>
            <a:round/>
            <a:headEnd type="none" w="med" len="med"/>
            <a:tailEnd type="none" w="med" len="med"/>
          </a:ln>
          <a:effectLst>
            <a:outerShdw dist="107763" dir="2700000" algn="ctr" rotWithShape="0">
              <a:schemeClr val="bg2"/>
            </a:outerShdw>
          </a:effectLst>
        </p:spPr>
        <p:txBody>
          <a:bodyPr/>
          <a:lstStyle/>
          <a:p>
            <a:pPr>
              <a:defRPr/>
            </a:pPr>
            <a:r>
              <a:rPr lang="es-ES" sz="1050" dirty="0"/>
              <a:t>CONSEJEROS:</a:t>
            </a:r>
          </a:p>
          <a:p>
            <a:pPr>
              <a:defRPr/>
            </a:pPr>
            <a:endParaRPr lang="es-ES" sz="1050" dirty="0"/>
          </a:p>
          <a:p>
            <a:pPr>
              <a:defRPr/>
            </a:pPr>
            <a:r>
              <a:rPr lang="es-ES" sz="1050" dirty="0"/>
              <a:t>SANTOS </a:t>
            </a:r>
          </a:p>
          <a:p>
            <a:pPr>
              <a:defRPr/>
            </a:pPr>
            <a:r>
              <a:rPr lang="es-ES" sz="1050" dirty="0"/>
              <a:t>SALGADO</a:t>
            </a:r>
          </a:p>
          <a:p>
            <a:pPr>
              <a:defRPr/>
            </a:pPr>
            <a:r>
              <a:rPr lang="es-ES" sz="1050" dirty="0"/>
              <a:t>CONAFOR</a:t>
            </a:r>
          </a:p>
        </p:txBody>
      </p:sp>
      <p:cxnSp>
        <p:nvCxnSpPr>
          <p:cNvPr id="52" name="51 Conector recto"/>
          <p:cNvCxnSpPr/>
          <p:nvPr/>
        </p:nvCxnSpPr>
        <p:spPr bwMode="auto">
          <a:xfrm>
            <a:off x="8532813" y="3644900"/>
            <a:ext cx="0" cy="288925"/>
          </a:xfrm>
          <a:prstGeom prst="line">
            <a:avLst/>
          </a:prstGeom>
          <a:solidFill>
            <a:schemeClr val="accent1"/>
          </a:solidFill>
          <a:ln w="9525" cap="flat" cmpd="sng" algn="ctr">
            <a:solidFill>
              <a:schemeClr val="tx1"/>
            </a:solidFill>
            <a:prstDash val="solid"/>
            <a:round/>
            <a:headEnd type="none" w="med" len="med"/>
            <a:tailEnd type="none" w="med" len="med"/>
          </a:ln>
          <a:effectLst>
            <a:outerShdw dist="107763" dir="2700000" algn="ctr" rotWithShape="0">
              <a:schemeClr val="bg2"/>
            </a:outerShdw>
          </a:effectLst>
        </p:spPr>
      </p:cxn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1 Título"/>
          <p:cNvSpPr>
            <a:spLocks noGrp="1"/>
          </p:cNvSpPr>
          <p:nvPr>
            <p:ph type="title"/>
          </p:nvPr>
        </p:nvSpPr>
        <p:spPr/>
        <p:txBody>
          <a:bodyPr/>
          <a:lstStyle/>
          <a:p>
            <a:r>
              <a:rPr lang="es-MX" sz="2000" smtClean="0"/>
              <a:t>PLATICAS EN ESCUELA DE CERTIFICACION SEC.TEC. 83 SANTIAGO SALINAS </a:t>
            </a:r>
          </a:p>
        </p:txBody>
      </p:sp>
      <p:pic>
        <p:nvPicPr>
          <p:cNvPr id="4" name="3 Marcador de contenido" descr="422340_3037332103143_1558223988_32781288_19047887_n[1].jpg"/>
          <p:cNvPicPr>
            <a:picLocks noGrp="1" noChangeAspect="1"/>
          </p:cNvPicPr>
          <p:nvPr>
            <p:ph idx="1"/>
          </p:nvPr>
        </p:nvPicPr>
        <p:blipFill>
          <a:blip r:embed="rId2" cstate="print"/>
          <a:stretch>
            <a:fillRect/>
          </a:stretch>
        </p:blipFill>
        <p:spPr>
          <a:xfrm>
            <a:off x="467544" y="1700808"/>
            <a:ext cx="2688298" cy="2016224"/>
          </a:xfrm>
          <a:effectLst>
            <a:softEdge rad="112500"/>
          </a:effectLst>
        </p:spPr>
      </p:pic>
      <p:pic>
        <p:nvPicPr>
          <p:cNvPr id="5" name="4 Imagen" descr="416797_3037325622981_1558223988_32781282_1750397800_n[1].jpg"/>
          <p:cNvPicPr>
            <a:picLocks noChangeAspect="1"/>
          </p:cNvPicPr>
          <p:nvPr/>
        </p:nvPicPr>
        <p:blipFill>
          <a:blip r:embed="rId3" cstate="print"/>
          <a:stretch>
            <a:fillRect/>
          </a:stretch>
        </p:blipFill>
        <p:spPr>
          <a:xfrm>
            <a:off x="5724128" y="1700808"/>
            <a:ext cx="2843808" cy="2132856"/>
          </a:xfrm>
          <a:prstGeom prst="rect">
            <a:avLst/>
          </a:prstGeom>
          <a:ln>
            <a:noFill/>
          </a:ln>
          <a:effectLst>
            <a:softEdge rad="112500"/>
          </a:effectLst>
        </p:spPr>
      </p:pic>
      <p:sp>
        <p:nvSpPr>
          <p:cNvPr id="9221" name="5 CuadroTexto"/>
          <p:cNvSpPr txBox="1">
            <a:spLocks noChangeArrowheads="1"/>
          </p:cNvSpPr>
          <p:nvPr/>
        </p:nvSpPr>
        <p:spPr bwMode="auto">
          <a:xfrm>
            <a:off x="684213" y="4005263"/>
            <a:ext cx="2232025" cy="461962"/>
          </a:xfrm>
          <a:prstGeom prst="rect">
            <a:avLst/>
          </a:prstGeom>
          <a:noFill/>
          <a:ln w="9525">
            <a:noFill/>
            <a:miter lim="800000"/>
            <a:headEnd/>
            <a:tailEnd/>
          </a:ln>
        </p:spPr>
        <p:txBody>
          <a:bodyPr>
            <a:spAutoFit/>
          </a:bodyPr>
          <a:lstStyle/>
          <a:p>
            <a:r>
              <a:rPr lang="es-ES" sz="1200"/>
              <a:t>Mercedes Mtz </a:t>
            </a:r>
          </a:p>
          <a:p>
            <a:r>
              <a:rPr lang="es-ES" sz="1200"/>
              <a:t>CIDEA.</a:t>
            </a:r>
          </a:p>
        </p:txBody>
      </p:sp>
      <p:sp>
        <p:nvSpPr>
          <p:cNvPr id="9222" name="6 CuadroTexto"/>
          <p:cNvSpPr txBox="1">
            <a:spLocks noChangeArrowheads="1"/>
          </p:cNvSpPr>
          <p:nvPr/>
        </p:nvSpPr>
        <p:spPr bwMode="auto">
          <a:xfrm>
            <a:off x="5940425" y="3933825"/>
            <a:ext cx="2232025" cy="460375"/>
          </a:xfrm>
          <a:prstGeom prst="rect">
            <a:avLst/>
          </a:prstGeom>
          <a:noFill/>
          <a:ln w="9525">
            <a:noFill/>
            <a:miter lim="800000"/>
            <a:headEnd/>
            <a:tailEnd/>
          </a:ln>
        </p:spPr>
        <p:txBody>
          <a:bodyPr>
            <a:spAutoFit/>
          </a:bodyPr>
          <a:lstStyle/>
          <a:p>
            <a:r>
              <a:rPr lang="es-ES" sz="1200"/>
              <a:t>Lic. Rosalinda Cantu.</a:t>
            </a:r>
          </a:p>
          <a:p>
            <a:r>
              <a:rPr lang="es-ES" sz="1200"/>
              <a:t>Viveros Municipales.</a:t>
            </a:r>
          </a:p>
        </p:txBody>
      </p:sp>
      <p:pic>
        <p:nvPicPr>
          <p:cNvPr id="8" name="7 Imagen" descr="432251_3327412874981_1558223988_32885164_699512734_n[1].jpg"/>
          <p:cNvPicPr>
            <a:picLocks noChangeAspect="1"/>
          </p:cNvPicPr>
          <p:nvPr/>
        </p:nvPicPr>
        <p:blipFill>
          <a:blip r:embed="rId4" cstate="print"/>
          <a:stretch>
            <a:fillRect/>
          </a:stretch>
        </p:blipFill>
        <p:spPr>
          <a:xfrm>
            <a:off x="3203848" y="3933056"/>
            <a:ext cx="2592288" cy="1944216"/>
          </a:xfrm>
          <a:prstGeom prst="rect">
            <a:avLst/>
          </a:prstGeom>
          <a:ln>
            <a:noFill/>
          </a:ln>
          <a:effectLst>
            <a:softEdge rad="112500"/>
          </a:effectLst>
        </p:spPr>
      </p:pic>
      <p:sp>
        <p:nvSpPr>
          <p:cNvPr id="9224" name="8 CuadroTexto"/>
          <p:cNvSpPr txBox="1">
            <a:spLocks noChangeArrowheads="1"/>
          </p:cNvSpPr>
          <p:nvPr/>
        </p:nvSpPr>
        <p:spPr bwMode="auto">
          <a:xfrm>
            <a:off x="3348038" y="5949950"/>
            <a:ext cx="2232025" cy="830263"/>
          </a:xfrm>
          <a:prstGeom prst="rect">
            <a:avLst/>
          </a:prstGeom>
          <a:noFill/>
          <a:ln w="9525">
            <a:noFill/>
            <a:miter lim="800000"/>
            <a:headEnd/>
            <a:tailEnd/>
          </a:ln>
        </p:spPr>
        <p:txBody>
          <a:bodyPr>
            <a:spAutoFit/>
          </a:bodyPr>
          <a:lstStyle/>
          <a:p>
            <a:r>
              <a:rPr lang="es-ES" sz="1200"/>
              <a:t>Platicas de Ahorro de Energia en la Sec. Tec. 83 Santiago Salinas </a:t>
            </a:r>
          </a:p>
          <a:p>
            <a:r>
              <a:rPr lang="es-ES" sz="1200"/>
              <a:t>C.F.E.</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1 Título"/>
          <p:cNvSpPr>
            <a:spLocks noGrp="1"/>
          </p:cNvSpPr>
          <p:nvPr>
            <p:ph type="title"/>
          </p:nvPr>
        </p:nvSpPr>
        <p:spPr/>
        <p:txBody>
          <a:bodyPr/>
          <a:lstStyle/>
          <a:p>
            <a:r>
              <a:rPr lang="es-MX" sz="2000" smtClean="0"/>
              <a:t>PLATICAS EN ESCUELA DE CERTIFICACION CONALEP. </a:t>
            </a:r>
          </a:p>
        </p:txBody>
      </p:sp>
      <p:sp>
        <p:nvSpPr>
          <p:cNvPr id="10243" name="5 CuadroTexto"/>
          <p:cNvSpPr txBox="1">
            <a:spLocks noChangeArrowheads="1"/>
          </p:cNvSpPr>
          <p:nvPr/>
        </p:nvSpPr>
        <p:spPr bwMode="auto">
          <a:xfrm>
            <a:off x="684213" y="4005263"/>
            <a:ext cx="2232025" cy="461962"/>
          </a:xfrm>
          <a:prstGeom prst="rect">
            <a:avLst/>
          </a:prstGeom>
          <a:noFill/>
          <a:ln w="9525">
            <a:noFill/>
            <a:miter lim="800000"/>
            <a:headEnd/>
            <a:tailEnd/>
          </a:ln>
        </p:spPr>
        <p:txBody>
          <a:bodyPr>
            <a:spAutoFit/>
          </a:bodyPr>
          <a:lstStyle/>
          <a:p>
            <a:r>
              <a:rPr lang="es-ES" sz="1200"/>
              <a:t>Maestro Benito Hdz.</a:t>
            </a:r>
          </a:p>
          <a:p>
            <a:r>
              <a:rPr lang="es-ES" sz="1200"/>
              <a:t>UPN</a:t>
            </a:r>
          </a:p>
        </p:txBody>
      </p:sp>
      <p:sp>
        <p:nvSpPr>
          <p:cNvPr id="10244" name="6 CuadroTexto"/>
          <p:cNvSpPr txBox="1">
            <a:spLocks noChangeArrowheads="1"/>
          </p:cNvSpPr>
          <p:nvPr/>
        </p:nvSpPr>
        <p:spPr bwMode="auto">
          <a:xfrm>
            <a:off x="5651500" y="4221163"/>
            <a:ext cx="2233613" cy="461962"/>
          </a:xfrm>
          <a:prstGeom prst="rect">
            <a:avLst/>
          </a:prstGeom>
          <a:noFill/>
          <a:ln w="9525">
            <a:noFill/>
            <a:miter lim="800000"/>
            <a:headEnd/>
            <a:tailEnd/>
          </a:ln>
        </p:spPr>
        <p:txBody>
          <a:bodyPr>
            <a:spAutoFit/>
          </a:bodyPr>
          <a:lstStyle/>
          <a:p>
            <a:r>
              <a:rPr lang="es-ES" sz="1200"/>
              <a:t>Ing. Enrique Oviedo</a:t>
            </a:r>
          </a:p>
          <a:p>
            <a:r>
              <a:rPr lang="es-ES" sz="1200"/>
              <a:t>Viveros Municipales.</a:t>
            </a:r>
          </a:p>
        </p:txBody>
      </p:sp>
      <p:sp>
        <p:nvSpPr>
          <p:cNvPr id="10245" name="8 CuadroTexto"/>
          <p:cNvSpPr txBox="1">
            <a:spLocks noChangeArrowheads="1"/>
          </p:cNvSpPr>
          <p:nvPr/>
        </p:nvSpPr>
        <p:spPr bwMode="auto">
          <a:xfrm>
            <a:off x="3203575" y="6237288"/>
            <a:ext cx="2232025" cy="277812"/>
          </a:xfrm>
          <a:prstGeom prst="rect">
            <a:avLst/>
          </a:prstGeom>
          <a:noFill/>
          <a:ln w="9525">
            <a:noFill/>
            <a:miter lim="800000"/>
            <a:headEnd/>
            <a:tailEnd/>
          </a:ln>
        </p:spPr>
        <p:txBody>
          <a:bodyPr>
            <a:spAutoFit/>
          </a:bodyPr>
          <a:lstStyle/>
          <a:p>
            <a:r>
              <a:rPr lang="es-ES" sz="1200"/>
              <a:t>ALUMNOS DEL CONALEP.</a:t>
            </a:r>
          </a:p>
        </p:txBody>
      </p:sp>
      <p:pic>
        <p:nvPicPr>
          <p:cNvPr id="11" name="10 Imagen" descr="424917_3177328562967_1558223988_32826220_1282962382_n[1].jpg"/>
          <p:cNvPicPr>
            <a:picLocks noChangeAspect="1"/>
          </p:cNvPicPr>
          <p:nvPr/>
        </p:nvPicPr>
        <p:blipFill>
          <a:blip r:embed="rId2" cstate="print"/>
          <a:stretch>
            <a:fillRect/>
          </a:stretch>
        </p:blipFill>
        <p:spPr>
          <a:xfrm>
            <a:off x="395536" y="1628800"/>
            <a:ext cx="3227851" cy="2420888"/>
          </a:xfrm>
          <a:prstGeom prst="rect">
            <a:avLst/>
          </a:prstGeom>
          <a:ln>
            <a:noFill/>
          </a:ln>
          <a:effectLst>
            <a:softEdge rad="112500"/>
          </a:effectLst>
        </p:spPr>
      </p:pic>
      <p:pic>
        <p:nvPicPr>
          <p:cNvPr id="12" name="11 Imagen" descr="425703_3177319802748_1558223988_32826214_1074613786_n[1].jpg"/>
          <p:cNvPicPr>
            <a:picLocks noChangeAspect="1"/>
          </p:cNvPicPr>
          <p:nvPr/>
        </p:nvPicPr>
        <p:blipFill>
          <a:blip r:embed="rId3" cstate="print"/>
          <a:stretch>
            <a:fillRect/>
          </a:stretch>
        </p:blipFill>
        <p:spPr>
          <a:xfrm>
            <a:off x="5292080" y="1772816"/>
            <a:ext cx="3168352" cy="2376264"/>
          </a:xfrm>
          <a:prstGeom prst="rect">
            <a:avLst/>
          </a:prstGeom>
          <a:ln>
            <a:noFill/>
          </a:ln>
          <a:effectLst>
            <a:softEdge rad="112500"/>
          </a:effectLst>
        </p:spPr>
      </p:pic>
      <p:pic>
        <p:nvPicPr>
          <p:cNvPr id="14" name="13 Imagen" descr="404460_3177306362412_1558223988_32826200_639054144_n[1].jpg"/>
          <p:cNvPicPr>
            <a:picLocks noChangeAspect="1"/>
          </p:cNvPicPr>
          <p:nvPr/>
        </p:nvPicPr>
        <p:blipFill>
          <a:blip r:embed="rId4" cstate="print"/>
          <a:stretch>
            <a:fillRect/>
          </a:stretch>
        </p:blipFill>
        <p:spPr>
          <a:xfrm>
            <a:off x="2987824" y="4221088"/>
            <a:ext cx="2664296" cy="1998221"/>
          </a:xfrm>
          <a:prstGeom prst="rect">
            <a:avLst/>
          </a:prstGeom>
          <a:ln>
            <a:noFill/>
          </a:ln>
          <a:effectLst>
            <a:softEdge rad="112500"/>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1_Diseño predeterminado">
  <a:themeElements>
    <a:clrScheme name="1_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Diseño predeterminado">
      <a:majorFont>
        <a:latin typeface="EurekaSans-RegularCaps"/>
        <a:ea typeface=""/>
        <a:cs typeface=""/>
      </a:majorFont>
      <a:minorFont>
        <a:latin typeface="EurekaSans-Ligh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outerShdw dist="107763" dir="2700000" algn="ctr" rotWithShape="0">
            <a:schemeClr val="bg2"/>
          </a:outerShdw>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s-MX" sz="20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outerShdw dist="107763" dir="2700000" algn="ctr" rotWithShape="0">
            <a:schemeClr val="bg2"/>
          </a:outerShdw>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s-MX" sz="2000" b="0" i="0" u="none" strike="noStrike" cap="none" normalizeH="0" baseline="0" smtClean="0">
            <a:ln>
              <a:noFill/>
            </a:ln>
            <a:solidFill>
              <a:schemeClr val="tx1"/>
            </a:solidFill>
            <a:effectLst/>
            <a:latin typeface="Arial" charset="0"/>
          </a:defRPr>
        </a:defPPr>
      </a:lstStyle>
    </a:lnDef>
  </a:objectDefaults>
  <a:extraClrSchemeLst>
    <a:extraClrScheme>
      <a:clrScheme name="1_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7188</TotalTime>
  <Words>687</Words>
  <Application>Microsoft Office PowerPoint</Application>
  <PresentationFormat>Presentación en pantalla (4:3)</PresentationFormat>
  <Paragraphs>124</Paragraphs>
  <Slides>26</Slides>
  <Notes>0</Notes>
  <HiddenSlides>0</HiddenSlides>
  <MMClips>0</MMClips>
  <ScaleCrop>false</ScaleCrop>
  <HeadingPairs>
    <vt:vector size="4" baseType="variant">
      <vt:variant>
        <vt:lpstr>Tema</vt:lpstr>
      </vt:variant>
      <vt:variant>
        <vt:i4>1</vt:i4>
      </vt:variant>
      <vt:variant>
        <vt:lpstr>Títulos de diapositiva</vt:lpstr>
      </vt:variant>
      <vt:variant>
        <vt:i4>26</vt:i4>
      </vt:variant>
    </vt:vector>
  </HeadingPairs>
  <TitlesOfParts>
    <vt:vector size="27" baseType="lpstr">
      <vt:lpstr>1_Diseño predeterminado</vt:lpstr>
      <vt:lpstr>Diapositiva 1</vt:lpstr>
      <vt:lpstr>COMITÉ DE EDUCACION AMBIENTAL DE REYNOSA.</vt:lpstr>
      <vt:lpstr>COMITÉ DE EDUCACION AMBIENTAL DE REYNOSA.</vt:lpstr>
      <vt:lpstr>COMITÉ DE EDUCACION AMBIENTAL DE REYNOSA.</vt:lpstr>
      <vt:lpstr>COMITÉ DE EDUCACION AMBIENTAL DE REYNOSA.</vt:lpstr>
      <vt:lpstr>COMITÉ DE EDUCACION AMBIENTAL DE REYNOSA.</vt:lpstr>
      <vt:lpstr>ORGANIGRAMA DEL COMITÉ DE EDUCACION AMBIENTAL DE REYNOSA.</vt:lpstr>
      <vt:lpstr>PLATICAS EN ESCUELA DE CERTIFICACION SEC.TEC. 83 SANTIAGO SALINAS </vt:lpstr>
      <vt:lpstr>PLATICAS EN ESCUELA DE CERTIFICACION CONALEP. </vt:lpstr>
      <vt:lpstr>PLATICAS EN ESCUELA DE CERTIFICACION INSTITUTO PIAGET. </vt:lpstr>
      <vt:lpstr>VISITAS A OTRAS ESCUELAS</vt:lpstr>
      <vt:lpstr>VISITAS A OTRAS ESCUELAS</vt:lpstr>
      <vt:lpstr>VISITAS A OTRAS ESCUELAS</vt:lpstr>
      <vt:lpstr>TALLERES Y JUEGOS</vt:lpstr>
      <vt:lpstr>REFORESTACION</vt:lpstr>
      <vt:lpstr>LIMPIEZA DE ESCUELAS.</vt:lpstr>
      <vt:lpstr>ACOPIO DEL MATERIAL RECICLADO.</vt:lpstr>
      <vt:lpstr>EVENTOS CULTURALES  </vt:lpstr>
      <vt:lpstr>EXPOFERIA EN CENTROS COMERCIALES.</vt:lpstr>
      <vt:lpstr>EXPOFERIAS</vt:lpstr>
      <vt:lpstr>EXPOFERIAS</vt:lpstr>
      <vt:lpstr>CONCURSOS</vt:lpstr>
      <vt:lpstr>REUNIONES DE TRABAJOS.</vt:lpstr>
      <vt:lpstr>CAMPAÑA LIMPIEMOS NUESTRO MEXICO</vt:lpstr>
      <vt:lpstr>CAMPAÑA DE LIMPIEZAS EN ESCUELAS DE CERTIFICACION</vt:lpstr>
      <vt:lpstr>Diapositiva 26</vt:lpstr>
    </vt:vector>
  </TitlesOfParts>
  <Company>GRUPO ELEKTRA S.A. DE C.V.</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mgomezo</dc:creator>
  <cp:lastModifiedBy>Holiday</cp:lastModifiedBy>
  <cp:revision>273</cp:revision>
  <dcterms:created xsi:type="dcterms:W3CDTF">2007-01-09T20:08:20Z</dcterms:created>
  <dcterms:modified xsi:type="dcterms:W3CDTF">2012-04-11T12:59:04Z</dcterms:modified>
</cp:coreProperties>
</file>