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2" r:id="rId7"/>
    <p:sldId id="261" r:id="rId8"/>
    <p:sldId id="271" r:id="rId9"/>
    <p:sldId id="264" r:id="rId10"/>
    <p:sldId id="265" r:id="rId11"/>
    <p:sldId id="266" r:id="rId12"/>
  </p:sldIdLst>
  <p:sldSz cx="10048875" cy="7781925"/>
  <p:notesSz cx="9144000" cy="6858000"/>
  <p:defaultTextStyle>
    <a:defPPr>
      <a:defRPr lang="es-E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1308" y="-114"/>
      </p:cViewPr>
      <p:guideLst>
        <p:guide orient="horz" pos="2451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5DA4C4-ED87-4EE9-97D1-21DEB408C23D}" type="doc">
      <dgm:prSet loTypeId="urn:microsoft.com/office/officeart/2005/8/layout/hierarchy2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0A85F88-2C61-40A2-856B-4090202E7BFC}">
      <dgm:prSet phldrT="[Texto]" custT="1"/>
      <dgm:spPr/>
      <dgm:t>
        <a:bodyPr/>
        <a:lstStyle/>
        <a:p>
          <a:r>
            <a:rPr lang="es-MX" sz="1600" dirty="0" smtClean="0"/>
            <a:t>ENERGIAS RENOVABLES</a:t>
          </a:r>
        </a:p>
        <a:p>
          <a:r>
            <a:rPr lang="es-MX" sz="1600" dirty="0" smtClean="0"/>
            <a:t>AREAS DE DESEMPEÑO</a:t>
          </a:r>
          <a:endParaRPr lang="es-MX" sz="1600" dirty="0"/>
        </a:p>
      </dgm:t>
    </dgm:pt>
    <dgm:pt modelId="{7E88BB13-4C7F-47F2-A64B-80FBA3A9D03D}" type="parTrans" cxnId="{CDFA8F74-5DDA-4109-AA49-B233EE8AD7D1}">
      <dgm:prSet/>
      <dgm:spPr/>
      <dgm:t>
        <a:bodyPr/>
        <a:lstStyle/>
        <a:p>
          <a:endParaRPr lang="es-MX"/>
        </a:p>
      </dgm:t>
    </dgm:pt>
    <dgm:pt modelId="{2767AF7A-24BC-4FCB-8409-F9F1141F8FAE}" type="sibTrans" cxnId="{CDFA8F74-5DDA-4109-AA49-B233EE8AD7D1}">
      <dgm:prSet/>
      <dgm:spPr/>
      <dgm:t>
        <a:bodyPr/>
        <a:lstStyle/>
        <a:p>
          <a:endParaRPr lang="es-MX"/>
        </a:p>
      </dgm:t>
    </dgm:pt>
    <dgm:pt modelId="{F2D09B8D-9F93-4858-86DB-76F2BE095A9D}">
      <dgm:prSet phldrT="[Texto]"/>
      <dgm:spPr/>
      <dgm:t>
        <a:bodyPr/>
        <a:lstStyle/>
        <a:p>
          <a:r>
            <a:rPr lang="es-MX" dirty="0" smtClean="0"/>
            <a:t>Supervisión de proyectos</a:t>
          </a:r>
          <a:endParaRPr lang="es-MX" dirty="0"/>
        </a:p>
      </dgm:t>
    </dgm:pt>
    <dgm:pt modelId="{73AA5AF6-4293-4DDD-850A-D38944166D1E}" type="parTrans" cxnId="{C9474E5C-92D2-4606-90E2-A93AE9F7E36E}">
      <dgm:prSet/>
      <dgm:spPr/>
      <dgm:t>
        <a:bodyPr/>
        <a:lstStyle/>
        <a:p>
          <a:endParaRPr lang="es-MX"/>
        </a:p>
      </dgm:t>
    </dgm:pt>
    <dgm:pt modelId="{09D8FEB4-09AD-421E-86A4-5636ACA2746D}" type="sibTrans" cxnId="{C9474E5C-92D2-4606-90E2-A93AE9F7E36E}">
      <dgm:prSet/>
      <dgm:spPr/>
      <dgm:t>
        <a:bodyPr/>
        <a:lstStyle/>
        <a:p>
          <a:endParaRPr lang="es-MX"/>
        </a:p>
      </dgm:t>
    </dgm:pt>
    <dgm:pt modelId="{6D25E169-F355-4063-88FE-AD5F2590DE3B}">
      <dgm:prSet/>
      <dgm:spPr/>
      <dgm:t>
        <a:bodyPr/>
        <a:lstStyle/>
        <a:p>
          <a:r>
            <a:rPr lang="es-MX" dirty="0" smtClean="0"/>
            <a:t>Control de calidad</a:t>
          </a:r>
          <a:endParaRPr lang="es-MX" dirty="0"/>
        </a:p>
      </dgm:t>
    </dgm:pt>
    <dgm:pt modelId="{3DC4E4C3-9384-47A2-B230-16B06CB53D1B}" type="parTrans" cxnId="{ED1B133F-B974-42AB-92D2-0A16443C9D91}">
      <dgm:prSet/>
      <dgm:spPr/>
      <dgm:t>
        <a:bodyPr/>
        <a:lstStyle/>
        <a:p>
          <a:endParaRPr lang="es-MX"/>
        </a:p>
      </dgm:t>
    </dgm:pt>
    <dgm:pt modelId="{62170A2D-16A4-4053-B44F-BDEBCC0FD606}" type="sibTrans" cxnId="{ED1B133F-B974-42AB-92D2-0A16443C9D91}">
      <dgm:prSet/>
      <dgm:spPr/>
      <dgm:t>
        <a:bodyPr/>
        <a:lstStyle/>
        <a:p>
          <a:endParaRPr lang="es-MX"/>
        </a:p>
      </dgm:t>
    </dgm:pt>
    <dgm:pt modelId="{92425EBB-17A8-4BB5-A9B5-B396333EEACC}">
      <dgm:prSet/>
      <dgm:spPr/>
      <dgm:t>
        <a:bodyPr/>
        <a:lstStyle/>
        <a:p>
          <a:r>
            <a:rPr lang="es-MX" dirty="0" smtClean="0"/>
            <a:t>Manufactura</a:t>
          </a:r>
          <a:endParaRPr lang="es-MX" dirty="0"/>
        </a:p>
      </dgm:t>
    </dgm:pt>
    <dgm:pt modelId="{FCB5CD52-63A3-4616-B910-825439A496A2}" type="parTrans" cxnId="{707000B7-5DC0-4F25-A5BB-5EB81D2AFCC3}">
      <dgm:prSet/>
      <dgm:spPr/>
      <dgm:t>
        <a:bodyPr/>
        <a:lstStyle/>
        <a:p>
          <a:endParaRPr lang="es-MX"/>
        </a:p>
      </dgm:t>
    </dgm:pt>
    <dgm:pt modelId="{176F473E-C5F7-467A-B7BD-1B2910FEBFCB}" type="sibTrans" cxnId="{707000B7-5DC0-4F25-A5BB-5EB81D2AFCC3}">
      <dgm:prSet/>
      <dgm:spPr/>
      <dgm:t>
        <a:bodyPr/>
        <a:lstStyle/>
        <a:p>
          <a:endParaRPr lang="es-MX"/>
        </a:p>
      </dgm:t>
    </dgm:pt>
    <dgm:pt modelId="{DEA07C38-A028-4333-B07B-863867E9B2C8}">
      <dgm:prSet/>
      <dgm:spPr/>
      <dgm:t>
        <a:bodyPr/>
        <a:lstStyle/>
        <a:p>
          <a:r>
            <a:rPr lang="es-MX" dirty="0" smtClean="0"/>
            <a:t>Biocombustibles</a:t>
          </a:r>
          <a:endParaRPr lang="es-MX" dirty="0"/>
        </a:p>
      </dgm:t>
    </dgm:pt>
    <dgm:pt modelId="{406E0819-BA54-4C99-AC86-D509791DE753}" type="parTrans" cxnId="{4C1777CB-FC0C-41A4-8185-644D145F7F01}">
      <dgm:prSet/>
      <dgm:spPr/>
      <dgm:t>
        <a:bodyPr/>
        <a:lstStyle/>
        <a:p>
          <a:endParaRPr lang="es-MX"/>
        </a:p>
      </dgm:t>
    </dgm:pt>
    <dgm:pt modelId="{65A7F5F3-D6C4-4DE1-9260-C39A9C0C54FB}" type="sibTrans" cxnId="{4C1777CB-FC0C-41A4-8185-644D145F7F01}">
      <dgm:prSet/>
      <dgm:spPr/>
      <dgm:t>
        <a:bodyPr/>
        <a:lstStyle/>
        <a:p>
          <a:endParaRPr lang="es-MX"/>
        </a:p>
      </dgm:t>
    </dgm:pt>
    <dgm:pt modelId="{C4C97FE3-CBF3-455F-97EA-6832887F7EB2}">
      <dgm:prSet phldrT="[Texto]"/>
      <dgm:spPr/>
      <dgm:t>
        <a:bodyPr/>
        <a:lstStyle/>
        <a:p>
          <a:r>
            <a:rPr lang="es-MX" dirty="0" smtClean="0"/>
            <a:t>Auditorías energéticas</a:t>
          </a:r>
          <a:endParaRPr lang="es-MX" dirty="0"/>
        </a:p>
      </dgm:t>
    </dgm:pt>
    <dgm:pt modelId="{52465936-F822-49B9-A877-0C539F85966A}" type="parTrans" cxnId="{F65F687F-A1EF-4CA2-9CE2-ED1D8C39E17D}">
      <dgm:prSet/>
      <dgm:spPr/>
      <dgm:t>
        <a:bodyPr/>
        <a:lstStyle/>
        <a:p>
          <a:endParaRPr lang="es-MX"/>
        </a:p>
      </dgm:t>
    </dgm:pt>
    <dgm:pt modelId="{C2C186C6-9915-4CA6-B47F-67396A30F8B0}" type="sibTrans" cxnId="{F65F687F-A1EF-4CA2-9CE2-ED1D8C39E17D}">
      <dgm:prSet/>
      <dgm:spPr/>
      <dgm:t>
        <a:bodyPr/>
        <a:lstStyle/>
        <a:p>
          <a:endParaRPr lang="es-MX"/>
        </a:p>
      </dgm:t>
    </dgm:pt>
    <dgm:pt modelId="{EA525134-630C-4060-89D5-76CBB02BFED0}">
      <dgm:prSet/>
      <dgm:spPr/>
      <dgm:t>
        <a:bodyPr/>
        <a:lstStyle/>
        <a:p>
          <a:r>
            <a:rPr lang="es-MX" dirty="0" smtClean="0"/>
            <a:t>Investigación aplicada</a:t>
          </a:r>
          <a:endParaRPr lang="es-MX" dirty="0"/>
        </a:p>
      </dgm:t>
    </dgm:pt>
    <dgm:pt modelId="{0A215C53-97A0-4323-8507-8226F09725A5}" type="parTrans" cxnId="{E072E1ED-6C42-4C87-96A6-D472B587F724}">
      <dgm:prSet/>
      <dgm:spPr/>
      <dgm:t>
        <a:bodyPr/>
        <a:lstStyle/>
        <a:p>
          <a:endParaRPr lang="es-MX"/>
        </a:p>
      </dgm:t>
    </dgm:pt>
    <dgm:pt modelId="{2BF5579C-79E6-4EDD-92A9-599F40FBA270}" type="sibTrans" cxnId="{E072E1ED-6C42-4C87-96A6-D472B587F724}">
      <dgm:prSet/>
      <dgm:spPr/>
      <dgm:t>
        <a:bodyPr/>
        <a:lstStyle/>
        <a:p>
          <a:endParaRPr lang="es-MX"/>
        </a:p>
      </dgm:t>
    </dgm:pt>
    <dgm:pt modelId="{51F4473E-F9CC-4A0A-BB9B-5A3A1652A329}">
      <dgm:prSet/>
      <dgm:spPr/>
      <dgm:t>
        <a:bodyPr/>
        <a:lstStyle/>
        <a:p>
          <a:r>
            <a:rPr lang="es-MX" dirty="0" smtClean="0"/>
            <a:t>Diseño de sistemas</a:t>
          </a:r>
          <a:endParaRPr lang="es-MX" dirty="0"/>
        </a:p>
      </dgm:t>
    </dgm:pt>
    <dgm:pt modelId="{C98B375D-AE8C-48A7-A261-00F20C47E115}" type="parTrans" cxnId="{86790E7B-8EFE-42B7-8D3B-3F8444D8AF23}">
      <dgm:prSet/>
      <dgm:spPr/>
      <dgm:t>
        <a:bodyPr/>
        <a:lstStyle/>
        <a:p>
          <a:endParaRPr lang="es-MX"/>
        </a:p>
      </dgm:t>
    </dgm:pt>
    <dgm:pt modelId="{46AABCB2-FB5C-4140-8FFD-9C45E865022E}" type="sibTrans" cxnId="{86790E7B-8EFE-42B7-8D3B-3F8444D8AF23}">
      <dgm:prSet/>
      <dgm:spPr/>
      <dgm:t>
        <a:bodyPr/>
        <a:lstStyle/>
        <a:p>
          <a:endParaRPr lang="es-MX"/>
        </a:p>
      </dgm:t>
    </dgm:pt>
    <dgm:pt modelId="{0DFE3B25-A622-4BFB-B574-B639A20C0573}">
      <dgm:prSet/>
      <dgm:spPr/>
      <dgm:t>
        <a:bodyPr/>
        <a:lstStyle/>
        <a:p>
          <a:r>
            <a:rPr lang="es-MX" b="0" i="0" dirty="0" smtClean="0"/>
            <a:t>Planeación energética</a:t>
          </a:r>
          <a:endParaRPr lang="es-MX" dirty="0"/>
        </a:p>
      </dgm:t>
    </dgm:pt>
    <dgm:pt modelId="{17E7B822-0108-40F9-91A9-12AAD07110DF}" type="parTrans" cxnId="{83E1D4AC-733D-488B-A338-E5112B69E40F}">
      <dgm:prSet/>
      <dgm:spPr/>
      <dgm:t>
        <a:bodyPr/>
        <a:lstStyle/>
        <a:p>
          <a:endParaRPr lang="es-MX"/>
        </a:p>
      </dgm:t>
    </dgm:pt>
    <dgm:pt modelId="{039E75DD-259B-43A1-916C-784A75C6AC96}" type="sibTrans" cxnId="{83E1D4AC-733D-488B-A338-E5112B69E40F}">
      <dgm:prSet/>
      <dgm:spPr/>
      <dgm:t>
        <a:bodyPr/>
        <a:lstStyle/>
        <a:p>
          <a:endParaRPr lang="es-MX"/>
        </a:p>
      </dgm:t>
    </dgm:pt>
    <dgm:pt modelId="{A3E12D14-36D1-4133-86E8-3D9DBEF16129}">
      <dgm:prSet/>
      <dgm:spPr/>
      <dgm:t>
        <a:bodyPr/>
        <a:lstStyle/>
        <a:p>
          <a:r>
            <a:rPr lang="es-MX" b="0" i="0" dirty="0" smtClean="0"/>
            <a:t>Sustentabilidad energética e impacto ambiental</a:t>
          </a:r>
          <a:endParaRPr lang="es-MX" dirty="0"/>
        </a:p>
      </dgm:t>
    </dgm:pt>
    <dgm:pt modelId="{2A1C59AA-11FC-4B8A-A30A-844A39090D68}" type="parTrans" cxnId="{B4879445-AF8F-4669-BF14-E8369F139561}">
      <dgm:prSet/>
      <dgm:spPr/>
      <dgm:t>
        <a:bodyPr/>
        <a:lstStyle/>
        <a:p>
          <a:endParaRPr lang="es-MX"/>
        </a:p>
      </dgm:t>
    </dgm:pt>
    <dgm:pt modelId="{26320B32-AC13-4A12-B331-B4EB8EFBD1DE}" type="sibTrans" cxnId="{B4879445-AF8F-4669-BF14-E8369F139561}">
      <dgm:prSet/>
      <dgm:spPr/>
      <dgm:t>
        <a:bodyPr/>
        <a:lstStyle/>
        <a:p>
          <a:endParaRPr lang="es-MX"/>
        </a:p>
      </dgm:t>
    </dgm:pt>
    <dgm:pt modelId="{3D3673AF-5147-4387-933B-258FEEEDE244}" type="pres">
      <dgm:prSet presAssocID="{175DA4C4-ED87-4EE9-97D1-21DEB408C23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586DEBC-4C42-43A0-AAAE-C2BFCE1E58DC}" type="pres">
      <dgm:prSet presAssocID="{C0A85F88-2C61-40A2-856B-4090202E7BFC}" presName="root1" presStyleCnt="0"/>
      <dgm:spPr/>
    </dgm:pt>
    <dgm:pt modelId="{28E1FD9E-B73E-4269-8311-8B30CEC74E80}" type="pres">
      <dgm:prSet presAssocID="{C0A85F88-2C61-40A2-856B-4090202E7BFC}" presName="LevelOneTextNode" presStyleLbl="node0" presStyleIdx="0" presStyleCnt="1" custScaleX="20020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61AC053-A327-42AB-AEB3-27C4001389EF}" type="pres">
      <dgm:prSet presAssocID="{C0A85F88-2C61-40A2-856B-4090202E7BFC}" presName="level2hierChild" presStyleCnt="0"/>
      <dgm:spPr/>
    </dgm:pt>
    <dgm:pt modelId="{CEA3FBB8-B909-4476-8DAD-8453C34A4477}" type="pres">
      <dgm:prSet presAssocID="{73AA5AF6-4293-4DDD-850A-D38944166D1E}" presName="conn2-1" presStyleLbl="parChTrans1D2" presStyleIdx="0" presStyleCnt="9"/>
      <dgm:spPr/>
      <dgm:t>
        <a:bodyPr/>
        <a:lstStyle/>
        <a:p>
          <a:endParaRPr lang="es-MX"/>
        </a:p>
      </dgm:t>
    </dgm:pt>
    <dgm:pt modelId="{4C44CFAA-8CD1-41F4-AD44-EBE211D270DD}" type="pres">
      <dgm:prSet presAssocID="{73AA5AF6-4293-4DDD-850A-D38944166D1E}" presName="connTx" presStyleLbl="parChTrans1D2" presStyleIdx="0" presStyleCnt="9"/>
      <dgm:spPr/>
      <dgm:t>
        <a:bodyPr/>
        <a:lstStyle/>
        <a:p>
          <a:endParaRPr lang="es-MX"/>
        </a:p>
      </dgm:t>
    </dgm:pt>
    <dgm:pt modelId="{01371A0B-D62B-4335-97D8-A0A8C6E1FE75}" type="pres">
      <dgm:prSet presAssocID="{F2D09B8D-9F93-4858-86DB-76F2BE095A9D}" presName="root2" presStyleCnt="0"/>
      <dgm:spPr/>
    </dgm:pt>
    <dgm:pt modelId="{BADB56EE-4DCA-43FD-A185-0648129248C7}" type="pres">
      <dgm:prSet presAssocID="{F2D09B8D-9F93-4858-86DB-76F2BE095A9D}" presName="LevelTwoTextNode" presStyleLbl="node2" presStyleIdx="0" presStyleCnt="9" custScaleX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7A59753-42FA-4556-93D0-F6E6D78CC123}" type="pres">
      <dgm:prSet presAssocID="{F2D09B8D-9F93-4858-86DB-76F2BE095A9D}" presName="level3hierChild" presStyleCnt="0"/>
      <dgm:spPr/>
    </dgm:pt>
    <dgm:pt modelId="{4B539F8C-CE3C-44F6-9E17-1C9CCDBB777B}" type="pres">
      <dgm:prSet presAssocID="{52465936-F822-49B9-A877-0C539F85966A}" presName="conn2-1" presStyleLbl="parChTrans1D2" presStyleIdx="1" presStyleCnt="9"/>
      <dgm:spPr/>
      <dgm:t>
        <a:bodyPr/>
        <a:lstStyle/>
        <a:p>
          <a:endParaRPr lang="es-MX"/>
        </a:p>
      </dgm:t>
    </dgm:pt>
    <dgm:pt modelId="{214482A3-3A27-435F-A5B7-026344379AA1}" type="pres">
      <dgm:prSet presAssocID="{52465936-F822-49B9-A877-0C539F85966A}" presName="connTx" presStyleLbl="parChTrans1D2" presStyleIdx="1" presStyleCnt="9"/>
      <dgm:spPr/>
      <dgm:t>
        <a:bodyPr/>
        <a:lstStyle/>
        <a:p>
          <a:endParaRPr lang="es-MX"/>
        </a:p>
      </dgm:t>
    </dgm:pt>
    <dgm:pt modelId="{5ECC9A48-BE8E-4254-9785-DDFD9E12141C}" type="pres">
      <dgm:prSet presAssocID="{C4C97FE3-CBF3-455F-97EA-6832887F7EB2}" presName="root2" presStyleCnt="0"/>
      <dgm:spPr/>
    </dgm:pt>
    <dgm:pt modelId="{FD32B564-D279-4A5B-91DD-C019A41EADF2}" type="pres">
      <dgm:prSet presAssocID="{C4C97FE3-CBF3-455F-97EA-6832887F7EB2}" presName="LevelTwoTextNode" presStyleLbl="node2" presStyleIdx="1" presStyleCnt="9" custScaleX="9837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BB47028-5868-4F54-A1B8-42C641FC4320}" type="pres">
      <dgm:prSet presAssocID="{C4C97FE3-CBF3-455F-97EA-6832887F7EB2}" presName="level3hierChild" presStyleCnt="0"/>
      <dgm:spPr/>
    </dgm:pt>
    <dgm:pt modelId="{FB7FEACB-D057-4FE3-80CA-58E85E8ED0B5}" type="pres">
      <dgm:prSet presAssocID="{3DC4E4C3-9384-47A2-B230-16B06CB53D1B}" presName="conn2-1" presStyleLbl="parChTrans1D2" presStyleIdx="2" presStyleCnt="9"/>
      <dgm:spPr/>
      <dgm:t>
        <a:bodyPr/>
        <a:lstStyle/>
        <a:p>
          <a:endParaRPr lang="es-MX"/>
        </a:p>
      </dgm:t>
    </dgm:pt>
    <dgm:pt modelId="{59A20E5E-8669-4C1B-AF37-880DC6F4FB42}" type="pres">
      <dgm:prSet presAssocID="{3DC4E4C3-9384-47A2-B230-16B06CB53D1B}" presName="connTx" presStyleLbl="parChTrans1D2" presStyleIdx="2" presStyleCnt="9"/>
      <dgm:spPr/>
      <dgm:t>
        <a:bodyPr/>
        <a:lstStyle/>
        <a:p>
          <a:endParaRPr lang="es-MX"/>
        </a:p>
      </dgm:t>
    </dgm:pt>
    <dgm:pt modelId="{A5AF032C-FA8A-4973-94E9-EA5FD300720E}" type="pres">
      <dgm:prSet presAssocID="{6D25E169-F355-4063-88FE-AD5F2590DE3B}" presName="root2" presStyleCnt="0"/>
      <dgm:spPr/>
    </dgm:pt>
    <dgm:pt modelId="{A221AD07-38B8-4342-ABA7-458385486763}" type="pres">
      <dgm:prSet presAssocID="{6D25E169-F355-4063-88FE-AD5F2590DE3B}" presName="LevelTwoTextNode" presStyleLbl="node2" presStyleIdx="2" presStyleCnt="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B0694DE-66B6-43A5-8B9A-3808D6F07C01}" type="pres">
      <dgm:prSet presAssocID="{6D25E169-F355-4063-88FE-AD5F2590DE3B}" presName="level3hierChild" presStyleCnt="0"/>
      <dgm:spPr/>
    </dgm:pt>
    <dgm:pt modelId="{038FCA3B-81CB-4D16-B9A7-034BC3C59DE9}" type="pres">
      <dgm:prSet presAssocID="{406E0819-BA54-4C99-AC86-D509791DE753}" presName="conn2-1" presStyleLbl="parChTrans1D2" presStyleIdx="3" presStyleCnt="9"/>
      <dgm:spPr/>
      <dgm:t>
        <a:bodyPr/>
        <a:lstStyle/>
        <a:p>
          <a:endParaRPr lang="es-MX"/>
        </a:p>
      </dgm:t>
    </dgm:pt>
    <dgm:pt modelId="{1AC8ED11-DEBD-434D-97B5-D6FDBC5897EE}" type="pres">
      <dgm:prSet presAssocID="{406E0819-BA54-4C99-AC86-D509791DE753}" presName="connTx" presStyleLbl="parChTrans1D2" presStyleIdx="3" presStyleCnt="9"/>
      <dgm:spPr/>
      <dgm:t>
        <a:bodyPr/>
        <a:lstStyle/>
        <a:p>
          <a:endParaRPr lang="es-MX"/>
        </a:p>
      </dgm:t>
    </dgm:pt>
    <dgm:pt modelId="{D3EC53B7-DA26-4468-B7A0-2D2AC7BDB137}" type="pres">
      <dgm:prSet presAssocID="{DEA07C38-A028-4333-B07B-863867E9B2C8}" presName="root2" presStyleCnt="0"/>
      <dgm:spPr/>
    </dgm:pt>
    <dgm:pt modelId="{51FA5B28-A42F-4F87-A301-DB3FBCDE2AB9}" type="pres">
      <dgm:prSet presAssocID="{DEA07C38-A028-4333-B07B-863867E9B2C8}" presName="LevelTwoTextNode" presStyleLbl="node2" presStyleIdx="3" presStyleCnt="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E736428-0BED-4AB2-AD12-F84F9A306F05}" type="pres">
      <dgm:prSet presAssocID="{DEA07C38-A028-4333-B07B-863867E9B2C8}" presName="level3hierChild" presStyleCnt="0"/>
      <dgm:spPr/>
    </dgm:pt>
    <dgm:pt modelId="{04EAC403-CC3A-4807-8450-39FF32436DA4}" type="pres">
      <dgm:prSet presAssocID="{FCB5CD52-63A3-4616-B910-825439A496A2}" presName="conn2-1" presStyleLbl="parChTrans1D2" presStyleIdx="4" presStyleCnt="9"/>
      <dgm:spPr/>
      <dgm:t>
        <a:bodyPr/>
        <a:lstStyle/>
        <a:p>
          <a:endParaRPr lang="es-MX"/>
        </a:p>
      </dgm:t>
    </dgm:pt>
    <dgm:pt modelId="{D89A800D-4401-45D3-BA18-2D52BDAC6E7D}" type="pres">
      <dgm:prSet presAssocID="{FCB5CD52-63A3-4616-B910-825439A496A2}" presName="connTx" presStyleLbl="parChTrans1D2" presStyleIdx="4" presStyleCnt="9"/>
      <dgm:spPr/>
      <dgm:t>
        <a:bodyPr/>
        <a:lstStyle/>
        <a:p>
          <a:endParaRPr lang="es-MX"/>
        </a:p>
      </dgm:t>
    </dgm:pt>
    <dgm:pt modelId="{E8E8B4AE-2C47-4FBB-806C-F8047FB1A504}" type="pres">
      <dgm:prSet presAssocID="{92425EBB-17A8-4BB5-A9B5-B396333EEACC}" presName="root2" presStyleCnt="0"/>
      <dgm:spPr/>
    </dgm:pt>
    <dgm:pt modelId="{5AD73B97-1BEC-46EC-ADA9-8AE22BADD630}" type="pres">
      <dgm:prSet presAssocID="{92425EBB-17A8-4BB5-A9B5-B396333EEACC}" presName="LevelTwoTextNode" presStyleLbl="node2" presStyleIdx="4" presStyleCnt="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56F1BA0-8B60-4E93-9A1D-8FE257081C5B}" type="pres">
      <dgm:prSet presAssocID="{92425EBB-17A8-4BB5-A9B5-B396333EEACC}" presName="level3hierChild" presStyleCnt="0"/>
      <dgm:spPr/>
    </dgm:pt>
    <dgm:pt modelId="{3B7C2D47-8D8D-4BDC-A7D0-5D55D9D8B280}" type="pres">
      <dgm:prSet presAssocID="{C98B375D-AE8C-48A7-A261-00F20C47E115}" presName="conn2-1" presStyleLbl="parChTrans1D2" presStyleIdx="5" presStyleCnt="9"/>
      <dgm:spPr/>
      <dgm:t>
        <a:bodyPr/>
        <a:lstStyle/>
        <a:p>
          <a:endParaRPr lang="es-MX"/>
        </a:p>
      </dgm:t>
    </dgm:pt>
    <dgm:pt modelId="{02815F56-B303-440B-9A28-BA1FC4277F72}" type="pres">
      <dgm:prSet presAssocID="{C98B375D-AE8C-48A7-A261-00F20C47E115}" presName="connTx" presStyleLbl="parChTrans1D2" presStyleIdx="5" presStyleCnt="9"/>
      <dgm:spPr/>
      <dgm:t>
        <a:bodyPr/>
        <a:lstStyle/>
        <a:p>
          <a:endParaRPr lang="es-MX"/>
        </a:p>
      </dgm:t>
    </dgm:pt>
    <dgm:pt modelId="{3E5BEABC-FDD8-4696-8969-FC5EB7B54538}" type="pres">
      <dgm:prSet presAssocID="{51F4473E-F9CC-4A0A-BB9B-5A3A1652A329}" presName="root2" presStyleCnt="0"/>
      <dgm:spPr/>
    </dgm:pt>
    <dgm:pt modelId="{42ED6010-DA4A-4B54-A659-00BC27AE9A3C}" type="pres">
      <dgm:prSet presAssocID="{51F4473E-F9CC-4A0A-BB9B-5A3A1652A329}" presName="LevelTwoTextNode" presStyleLbl="node2" presStyleIdx="5" presStyleCnt="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0C37ED4-0D9A-4218-A72C-E6B93BF686DE}" type="pres">
      <dgm:prSet presAssocID="{51F4473E-F9CC-4A0A-BB9B-5A3A1652A329}" presName="level3hierChild" presStyleCnt="0"/>
      <dgm:spPr/>
    </dgm:pt>
    <dgm:pt modelId="{A4E9F073-9948-47D0-98BB-3C6272FB4AB8}" type="pres">
      <dgm:prSet presAssocID="{17E7B822-0108-40F9-91A9-12AAD07110DF}" presName="conn2-1" presStyleLbl="parChTrans1D2" presStyleIdx="6" presStyleCnt="9"/>
      <dgm:spPr/>
      <dgm:t>
        <a:bodyPr/>
        <a:lstStyle/>
        <a:p>
          <a:endParaRPr lang="es-MX"/>
        </a:p>
      </dgm:t>
    </dgm:pt>
    <dgm:pt modelId="{B91E751E-0D30-4B99-87FD-B2FF4F394F5B}" type="pres">
      <dgm:prSet presAssocID="{17E7B822-0108-40F9-91A9-12AAD07110DF}" presName="connTx" presStyleLbl="parChTrans1D2" presStyleIdx="6" presStyleCnt="9"/>
      <dgm:spPr/>
      <dgm:t>
        <a:bodyPr/>
        <a:lstStyle/>
        <a:p>
          <a:endParaRPr lang="es-MX"/>
        </a:p>
      </dgm:t>
    </dgm:pt>
    <dgm:pt modelId="{1E553E82-9BF7-4D0F-A09A-252053FB07A7}" type="pres">
      <dgm:prSet presAssocID="{0DFE3B25-A622-4BFB-B574-B639A20C0573}" presName="root2" presStyleCnt="0"/>
      <dgm:spPr/>
    </dgm:pt>
    <dgm:pt modelId="{95071DE7-BC9B-45E5-A598-E2C2BB92B10F}" type="pres">
      <dgm:prSet presAssocID="{0DFE3B25-A622-4BFB-B574-B639A20C0573}" presName="LevelTwoTextNode" presStyleLbl="node2" presStyleIdx="6" presStyleCnt="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DCE7D0F-1F44-4465-85ED-C10D82319094}" type="pres">
      <dgm:prSet presAssocID="{0DFE3B25-A622-4BFB-B574-B639A20C0573}" presName="level3hierChild" presStyleCnt="0"/>
      <dgm:spPr/>
    </dgm:pt>
    <dgm:pt modelId="{B1E76888-DCF7-4D37-B068-5882E334D268}" type="pres">
      <dgm:prSet presAssocID="{2A1C59AA-11FC-4B8A-A30A-844A39090D68}" presName="conn2-1" presStyleLbl="parChTrans1D2" presStyleIdx="7" presStyleCnt="9"/>
      <dgm:spPr/>
      <dgm:t>
        <a:bodyPr/>
        <a:lstStyle/>
        <a:p>
          <a:endParaRPr lang="es-MX"/>
        </a:p>
      </dgm:t>
    </dgm:pt>
    <dgm:pt modelId="{E48E60EB-7370-49C0-ACC1-334405851E30}" type="pres">
      <dgm:prSet presAssocID="{2A1C59AA-11FC-4B8A-A30A-844A39090D68}" presName="connTx" presStyleLbl="parChTrans1D2" presStyleIdx="7" presStyleCnt="9"/>
      <dgm:spPr/>
      <dgm:t>
        <a:bodyPr/>
        <a:lstStyle/>
        <a:p>
          <a:endParaRPr lang="es-MX"/>
        </a:p>
      </dgm:t>
    </dgm:pt>
    <dgm:pt modelId="{D583D89F-0F49-432C-A19B-21F34E1F3AA8}" type="pres">
      <dgm:prSet presAssocID="{A3E12D14-36D1-4133-86E8-3D9DBEF16129}" presName="root2" presStyleCnt="0"/>
      <dgm:spPr/>
    </dgm:pt>
    <dgm:pt modelId="{8591DCBB-DB96-4F1A-A7C7-4FA7A6AFA1B2}" type="pres">
      <dgm:prSet presAssocID="{A3E12D14-36D1-4133-86E8-3D9DBEF16129}" presName="LevelTwoTextNode" presStyleLbl="node2" presStyleIdx="7" presStyleCnt="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64DB280-D8B2-4739-B671-28BFDA733685}" type="pres">
      <dgm:prSet presAssocID="{A3E12D14-36D1-4133-86E8-3D9DBEF16129}" presName="level3hierChild" presStyleCnt="0"/>
      <dgm:spPr/>
    </dgm:pt>
    <dgm:pt modelId="{E791F7F0-DB2E-4DF9-983D-C8A1852A175D}" type="pres">
      <dgm:prSet presAssocID="{0A215C53-97A0-4323-8507-8226F09725A5}" presName="conn2-1" presStyleLbl="parChTrans1D2" presStyleIdx="8" presStyleCnt="9"/>
      <dgm:spPr/>
      <dgm:t>
        <a:bodyPr/>
        <a:lstStyle/>
        <a:p>
          <a:endParaRPr lang="es-MX"/>
        </a:p>
      </dgm:t>
    </dgm:pt>
    <dgm:pt modelId="{64A2D0F3-ACDA-47D4-A2E3-C576DB17B2CD}" type="pres">
      <dgm:prSet presAssocID="{0A215C53-97A0-4323-8507-8226F09725A5}" presName="connTx" presStyleLbl="parChTrans1D2" presStyleIdx="8" presStyleCnt="9"/>
      <dgm:spPr/>
      <dgm:t>
        <a:bodyPr/>
        <a:lstStyle/>
        <a:p>
          <a:endParaRPr lang="es-MX"/>
        </a:p>
      </dgm:t>
    </dgm:pt>
    <dgm:pt modelId="{4D0B8261-7C81-4D80-A6AB-3E7ABBE9A93B}" type="pres">
      <dgm:prSet presAssocID="{EA525134-630C-4060-89D5-76CBB02BFED0}" presName="root2" presStyleCnt="0"/>
      <dgm:spPr/>
    </dgm:pt>
    <dgm:pt modelId="{9C994EF8-1F2E-4F1B-A9C9-7FC3B56A0853}" type="pres">
      <dgm:prSet presAssocID="{EA525134-630C-4060-89D5-76CBB02BFED0}" presName="LevelTwoTextNode" presStyleLbl="node2" presStyleIdx="8" presStyleCnt="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32CEC81-469A-4A70-996F-281E601E298A}" type="pres">
      <dgm:prSet presAssocID="{EA525134-630C-4060-89D5-76CBB02BFED0}" presName="level3hierChild" presStyleCnt="0"/>
      <dgm:spPr/>
    </dgm:pt>
  </dgm:ptLst>
  <dgm:cxnLst>
    <dgm:cxn modelId="{6D40FC0B-29C3-4F04-BAE3-ACBA5CCCA0D2}" type="presOf" srcId="{C98B375D-AE8C-48A7-A261-00F20C47E115}" destId="{02815F56-B303-440B-9A28-BA1FC4277F72}" srcOrd="1" destOrd="0" presId="urn:microsoft.com/office/officeart/2005/8/layout/hierarchy2"/>
    <dgm:cxn modelId="{B8AD3427-E8DB-42FC-8554-488A1C427AA6}" type="presOf" srcId="{73AA5AF6-4293-4DDD-850A-D38944166D1E}" destId="{CEA3FBB8-B909-4476-8DAD-8453C34A4477}" srcOrd="0" destOrd="0" presId="urn:microsoft.com/office/officeart/2005/8/layout/hierarchy2"/>
    <dgm:cxn modelId="{F65EA029-02AF-4C49-B5C4-8CFEDB0394AF}" type="presOf" srcId="{3DC4E4C3-9384-47A2-B230-16B06CB53D1B}" destId="{FB7FEACB-D057-4FE3-80CA-58E85E8ED0B5}" srcOrd="0" destOrd="0" presId="urn:microsoft.com/office/officeart/2005/8/layout/hierarchy2"/>
    <dgm:cxn modelId="{ED1B133F-B974-42AB-92D2-0A16443C9D91}" srcId="{C0A85F88-2C61-40A2-856B-4090202E7BFC}" destId="{6D25E169-F355-4063-88FE-AD5F2590DE3B}" srcOrd="2" destOrd="0" parTransId="{3DC4E4C3-9384-47A2-B230-16B06CB53D1B}" sibTransId="{62170A2D-16A4-4053-B44F-BDEBCC0FD606}"/>
    <dgm:cxn modelId="{E072E1ED-6C42-4C87-96A6-D472B587F724}" srcId="{C0A85F88-2C61-40A2-856B-4090202E7BFC}" destId="{EA525134-630C-4060-89D5-76CBB02BFED0}" srcOrd="8" destOrd="0" parTransId="{0A215C53-97A0-4323-8507-8226F09725A5}" sibTransId="{2BF5579C-79E6-4EDD-92A9-599F40FBA270}"/>
    <dgm:cxn modelId="{B8395165-725B-4CE5-817F-60DA51268DEF}" type="presOf" srcId="{FCB5CD52-63A3-4616-B910-825439A496A2}" destId="{D89A800D-4401-45D3-BA18-2D52BDAC6E7D}" srcOrd="1" destOrd="0" presId="urn:microsoft.com/office/officeart/2005/8/layout/hierarchy2"/>
    <dgm:cxn modelId="{B0508FE0-54E4-48CE-A556-2D0DF25D13AD}" type="presOf" srcId="{EA525134-630C-4060-89D5-76CBB02BFED0}" destId="{9C994EF8-1F2E-4F1B-A9C9-7FC3B56A0853}" srcOrd="0" destOrd="0" presId="urn:microsoft.com/office/officeart/2005/8/layout/hierarchy2"/>
    <dgm:cxn modelId="{A95A32A5-0763-4303-B279-428547777619}" type="presOf" srcId="{6D25E169-F355-4063-88FE-AD5F2590DE3B}" destId="{A221AD07-38B8-4342-ABA7-458385486763}" srcOrd="0" destOrd="0" presId="urn:microsoft.com/office/officeart/2005/8/layout/hierarchy2"/>
    <dgm:cxn modelId="{D8F73B50-549F-4704-B65F-C234A993D92A}" type="presOf" srcId="{F2D09B8D-9F93-4858-86DB-76F2BE095A9D}" destId="{BADB56EE-4DCA-43FD-A185-0648129248C7}" srcOrd="0" destOrd="0" presId="urn:microsoft.com/office/officeart/2005/8/layout/hierarchy2"/>
    <dgm:cxn modelId="{CEAE8F04-71F0-4206-835B-42181EA07273}" type="presOf" srcId="{175DA4C4-ED87-4EE9-97D1-21DEB408C23D}" destId="{3D3673AF-5147-4387-933B-258FEEEDE244}" srcOrd="0" destOrd="0" presId="urn:microsoft.com/office/officeart/2005/8/layout/hierarchy2"/>
    <dgm:cxn modelId="{430AEC6F-26B4-4A44-986F-007A42D0859B}" type="presOf" srcId="{C0A85F88-2C61-40A2-856B-4090202E7BFC}" destId="{28E1FD9E-B73E-4269-8311-8B30CEC74E80}" srcOrd="0" destOrd="0" presId="urn:microsoft.com/office/officeart/2005/8/layout/hierarchy2"/>
    <dgm:cxn modelId="{0272CB8A-C118-41DA-AB87-03D98625285D}" type="presOf" srcId="{51F4473E-F9CC-4A0A-BB9B-5A3A1652A329}" destId="{42ED6010-DA4A-4B54-A659-00BC27AE9A3C}" srcOrd="0" destOrd="0" presId="urn:microsoft.com/office/officeart/2005/8/layout/hierarchy2"/>
    <dgm:cxn modelId="{B4879445-AF8F-4669-BF14-E8369F139561}" srcId="{C0A85F88-2C61-40A2-856B-4090202E7BFC}" destId="{A3E12D14-36D1-4133-86E8-3D9DBEF16129}" srcOrd="7" destOrd="0" parTransId="{2A1C59AA-11FC-4B8A-A30A-844A39090D68}" sibTransId="{26320B32-AC13-4A12-B331-B4EB8EFBD1DE}"/>
    <dgm:cxn modelId="{EFE7CD45-6B33-4055-B43A-0E5AD9BC97AF}" type="presOf" srcId="{C98B375D-AE8C-48A7-A261-00F20C47E115}" destId="{3B7C2D47-8D8D-4BDC-A7D0-5D55D9D8B280}" srcOrd="0" destOrd="0" presId="urn:microsoft.com/office/officeart/2005/8/layout/hierarchy2"/>
    <dgm:cxn modelId="{11A6A99E-A94A-442E-898F-2F69A2141D53}" type="presOf" srcId="{2A1C59AA-11FC-4B8A-A30A-844A39090D68}" destId="{E48E60EB-7370-49C0-ACC1-334405851E30}" srcOrd="1" destOrd="0" presId="urn:microsoft.com/office/officeart/2005/8/layout/hierarchy2"/>
    <dgm:cxn modelId="{DBD96D7C-7364-41AF-B4B8-FAC71F81976D}" type="presOf" srcId="{52465936-F822-49B9-A877-0C539F85966A}" destId="{4B539F8C-CE3C-44F6-9E17-1C9CCDBB777B}" srcOrd="0" destOrd="0" presId="urn:microsoft.com/office/officeart/2005/8/layout/hierarchy2"/>
    <dgm:cxn modelId="{C9474E5C-92D2-4606-90E2-A93AE9F7E36E}" srcId="{C0A85F88-2C61-40A2-856B-4090202E7BFC}" destId="{F2D09B8D-9F93-4858-86DB-76F2BE095A9D}" srcOrd="0" destOrd="0" parTransId="{73AA5AF6-4293-4DDD-850A-D38944166D1E}" sibTransId="{09D8FEB4-09AD-421E-86A4-5636ACA2746D}"/>
    <dgm:cxn modelId="{4C1777CB-FC0C-41A4-8185-644D145F7F01}" srcId="{C0A85F88-2C61-40A2-856B-4090202E7BFC}" destId="{DEA07C38-A028-4333-B07B-863867E9B2C8}" srcOrd="3" destOrd="0" parTransId="{406E0819-BA54-4C99-AC86-D509791DE753}" sibTransId="{65A7F5F3-D6C4-4DE1-9260-C39A9C0C54FB}"/>
    <dgm:cxn modelId="{17DCAB7E-A429-4508-BFE8-0C6FBE0DF84B}" type="presOf" srcId="{3DC4E4C3-9384-47A2-B230-16B06CB53D1B}" destId="{59A20E5E-8669-4C1B-AF37-880DC6F4FB42}" srcOrd="1" destOrd="0" presId="urn:microsoft.com/office/officeart/2005/8/layout/hierarchy2"/>
    <dgm:cxn modelId="{6EF68B91-920D-4CE6-A69D-D6981F6E0ABA}" type="presOf" srcId="{0A215C53-97A0-4323-8507-8226F09725A5}" destId="{64A2D0F3-ACDA-47D4-A2E3-C576DB17B2CD}" srcOrd="1" destOrd="0" presId="urn:microsoft.com/office/officeart/2005/8/layout/hierarchy2"/>
    <dgm:cxn modelId="{83E1D4AC-733D-488B-A338-E5112B69E40F}" srcId="{C0A85F88-2C61-40A2-856B-4090202E7BFC}" destId="{0DFE3B25-A622-4BFB-B574-B639A20C0573}" srcOrd="6" destOrd="0" parTransId="{17E7B822-0108-40F9-91A9-12AAD07110DF}" sibTransId="{039E75DD-259B-43A1-916C-784A75C6AC96}"/>
    <dgm:cxn modelId="{CDFA8F74-5DDA-4109-AA49-B233EE8AD7D1}" srcId="{175DA4C4-ED87-4EE9-97D1-21DEB408C23D}" destId="{C0A85F88-2C61-40A2-856B-4090202E7BFC}" srcOrd="0" destOrd="0" parTransId="{7E88BB13-4C7F-47F2-A64B-80FBA3A9D03D}" sibTransId="{2767AF7A-24BC-4FCB-8409-F9F1141F8FAE}"/>
    <dgm:cxn modelId="{FDC9147E-2CDD-4F37-8F33-FED20C059956}" type="presOf" srcId="{406E0819-BA54-4C99-AC86-D509791DE753}" destId="{038FCA3B-81CB-4D16-B9A7-034BC3C59DE9}" srcOrd="0" destOrd="0" presId="urn:microsoft.com/office/officeart/2005/8/layout/hierarchy2"/>
    <dgm:cxn modelId="{6ADDE97B-177C-49E1-AD1F-6CE3048BDA7A}" type="presOf" srcId="{73AA5AF6-4293-4DDD-850A-D38944166D1E}" destId="{4C44CFAA-8CD1-41F4-AD44-EBE211D270DD}" srcOrd="1" destOrd="0" presId="urn:microsoft.com/office/officeart/2005/8/layout/hierarchy2"/>
    <dgm:cxn modelId="{6AEA234F-87FB-4FFF-BF07-791A53947166}" type="presOf" srcId="{17E7B822-0108-40F9-91A9-12AAD07110DF}" destId="{A4E9F073-9948-47D0-98BB-3C6272FB4AB8}" srcOrd="0" destOrd="0" presId="urn:microsoft.com/office/officeart/2005/8/layout/hierarchy2"/>
    <dgm:cxn modelId="{5576F541-FE10-4118-8FC3-7688DCACAECF}" type="presOf" srcId="{406E0819-BA54-4C99-AC86-D509791DE753}" destId="{1AC8ED11-DEBD-434D-97B5-D6FDBC5897EE}" srcOrd="1" destOrd="0" presId="urn:microsoft.com/office/officeart/2005/8/layout/hierarchy2"/>
    <dgm:cxn modelId="{D5BB20D2-380E-4729-BDB3-E88D31068397}" type="presOf" srcId="{92425EBB-17A8-4BB5-A9B5-B396333EEACC}" destId="{5AD73B97-1BEC-46EC-ADA9-8AE22BADD630}" srcOrd="0" destOrd="0" presId="urn:microsoft.com/office/officeart/2005/8/layout/hierarchy2"/>
    <dgm:cxn modelId="{F1437A0D-C111-42C2-91FB-942A62527824}" type="presOf" srcId="{FCB5CD52-63A3-4616-B910-825439A496A2}" destId="{04EAC403-CC3A-4807-8450-39FF32436DA4}" srcOrd="0" destOrd="0" presId="urn:microsoft.com/office/officeart/2005/8/layout/hierarchy2"/>
    <dgm:cxn modelId="{FB529640-5939-4F1F-8A98-120F28FBE5BF}" type="presOf" srcId="{A3E12D14-36D1-4133-86E8-3D9DBEF16129}" destId="{8591DCBB-DB96-4F1A-A7C7-4FA7A6AFA1B2}" srcOrd="0" destOrd="0" presId="urn:microsoft.com/office/officeart/2005/8/layout/hierarchy2"/>
    <dgm:cxn modelId="{3051615D-9247-4265-9AE4-3DD1D01487BC}" type="presOf" srcId="{0DFE3B25-A622-4BFB-B574-B639A20C0573}" destId="{95071DE7-BC9B-45E5-A598-E2C2BB92B10F}" srcOrd="0" destOrd="0" presId="urn:microsoft.com/office/officeart/2005/8/layout/hierarchy2"/>
    <dgm:cxn modelId="{86790E7B-8EFE-42B7-8D3B-3F8444D8AF23}" srcId="{C0A85F88-2C61-40A2-856B-4090202E7BFC}" destId="{51F4473E-F9CC-4A0A-BB9B-5A3A1652A329}" srcOrd="5" destOrd="0" parTransId="{C98B375D-AE8C-48A7-A261-00F20C47E115}" sibTransId="{46AABCB2-FB5C-4140-8FFD-9C45E865022E}"/>
    <dgm:cxn modelId="{0323D647-B6EB-4BA0-8E92-3BF32DAB0778}" type="presOf" srcId="{17E7B822-0108-40F9-91A9-12AAD07110DF}" destId="{B91E751E-0D30-4B99-87FD-B2FF4F394F5B}" srcOrd="1" destOrd="0" presId="urn:microsoft.com/office/officeart/2005/8/layout/hierarchy2"/>
    <dgm:cxn modelId="{A0AA3D73-20D3-4937-AF75-3185ED41E972}" type="presOf" srcId="{2A1C59AA-11FC-4B8A-A30A-844A39090D68}" destId="{B1E76888-DCF7-4D37-B068-5882E334D268}" srcOrd="0" destOrd="0" presId="urn:microsoft.com/office/officeart/2005/8/layout/hierarchy2"/>
    <dgm:cxn modelId="{F65F687F-A1EF-4CA2-9CE2-ED1D8C39E17D}" srcId="{C0A85F88-2C61-40A2-856B-4090202E7BFC}" destId="{C4C97FE3-CBF3-455F-97EA-6832887F7EB2}" srcOrd="1" destOrd="0" parTransId="{52465936-F822-49B9-A877-0C539F85966A}" sibTransId="{C2C186C6-9915-4CA6-B47F-67396A30F8B0}"/>
    <dgm:cxn modelId="{3CE6C0BA-2355-49A1-B88A-032F802D69F0}" type="presOf" srcId="{52465936-F822-49B9-A877-0C539F85966A}" destId="{214482A3-3A27-435F-A5B7-026344379AA1}" srcOrd="1" destOrd="0" presId="urn:microsoft.com/office/officeart/2005/8/layout/hierarchy2"/>
    <dgm:cxn modelId="{4E2EA9A5-96CE-4C7E-8BDB-A548E490D293}" type="presOf" srcId="{C4C97FE3-CBF3-455F-97EA-6832887F7EB2}" destId="{FD32B564-D279-4A5B-91DD-C019A41EADF2}" srcOrd="0" destOrd="0" presId="urn:microsoft.com/office/officeart/2005/8/layout/hierarchy2"/>
    <dgm:cxn modelId="{707000B7-5DC0-4F25-A5BB-5EB81D2AFCC3}" srcId="{C0A85F88-2C61-40A2-856B-4090202E7BFC}" destId="{92425EBB-17A8-4BB5-A9B5-B396333EEACC}" srcOrd="4" destOrd="0" parTransId="{FCB5CD52-63A3-4616-B910-825439A496A2}" sibTransId="{176F473E-C5F7-467A-B7BD-1B2910FEBFCB}"/>
    <dgm:cxn modelId="{C775A62A-9C7C-44C7-BAA2-9B34494806D9}" type="presOf" srcId="{0A215C53-97A0-4323-8507-8226F09725A5}" destId="{E791F7F0-DB2E-4DF9-983D-C8A1852A175D}" srcOrd="0" destOrd="0" presId="urn:microsoft.com/office/officeart/2005/8/layout/hierarchy2"/>
    <dgm:cxn modelId="{C24670FC-A945-4E84-BF5A-0DD6E24FFDE6}" type="presOf" srcId="{DEA07C38-A028-4333-B07B-863867E9B2C8}" destId="{51FA5B28-A42F-4F87-A301-DB3FBCDE2AB9}" srcOrd="0" destOrd="0" presId="urn:microsoft.com/office/officeart/2005/8/layout/hierarchy2"/>
    <dgm:cxn modelId="{CDD30A6F-02A8-489E-A82D-8AD97908DADE}" type="presParOf" srcId="{3D3673AF-5147-4387-933B-258FEEEDE244}" destId="{4586DEBC-4C42-43A0-AAAE-C2BFCE1E58DC}" srcOrd="0" destOrd="0" presId="urn:microsoft.com/office/officeart/2005/8/layout/hierarchy2"/>
    <dgm:cxn modelId="{26808B7C-B8B8-4927-B713-F1BE2B91831A}" type="presParOf" srcId="{4586DEBC-4C42-43A0-AAAE-C2BFCE1E58DC}" destId="{28E1FD9E-B73E-4269-8311-8B30CEC74E80}" srcOrd="0" destOrd="0" presId="urn:microsoft.com/office/officeart/2005/8/layout/hierarchy2"/>
    <dgm:cxn modelId="{7CA421F6-1174-4E1D-A512-747B283B890F}" type="presParOf" srcId="{4586DEBC-4C42-43A0-AAAE-C2BFCE1E58DC}" destId="{961AC053-A327-42AB-AEB3-27C4001389EF}" srcOrd="1" destOrd="0" presId="urn:microsoft.com/office/officeart/2005/8/layout/hierarchy2"/>
    <dgm:cxn modelId="{770AAC0B-851A-4BE4-B263-3BC7E998739A}" type="presParOf" srcId="{961AC053-A327-42AB-AEB3-27C4001389EF}" destId="{CEA3FBB8-B909-4476-8DAD-8453C34A4477}" srcOrd="0" destOrd="0" presId="urn:microsoft.com/office/officeart/2005/8/layout/hierarchy2"/>
    <dgm:cxn modelId="{DEA03DC1-2B06-4D8A-9488-8DD524B745AA}" type="presParOf" srcId="{CEA3FBB8-B909-4476-8DAD-8453C34A4477}" destId="{4C44CFAA-8CD1-41F4-AD44-EBE211D270DD}" srcOrd="0" destOrd="0" presId="urn:microsoft.com/office/officeart/2005/8/layout/hierarchy2"/>
    <dgm:cxn modelId="{AAA70DCF-8229-4086-A2BC-DB6ABF80F041}" type="presParOf" srcId="{961AC053-A327-42AB-AEB3-27C4001389EF}" destId="{01371A0B-D62B-4335-97D8-A0A8C6E1FE75}" srcOrd="1" destOrd="0" presId="urn:microsoft.com/office/officeart/2005/8/layout/hierarchy2"/>
    <dgm:cxn modelId="{E3E0DD5F-5E01-4A79-8DDE-D28423C07491}" type="presParOf" srcId="{01371A0B-D62B-4335-97D8-A0A8C6E1FE75}" destId="{BADB56EE-4DCA-43FD-A185-0648129248C7}" srcOrd="0" destOrd="0" presId="urn:microsoft.com/office/officeart/2005/8/layout/hierarchy2"/>
    <dgm:cxn modelId="{6C35913F-147F-4C9F-B4B4-ADCE693B9C2B}" type="presParOf" srcId="{01371A0B-D62B-4335-97D8-A0A8C6E1FE75}" destId="{97A59753-42FA-4556-93D0-F6E6D78CC123}" srcOrd="1" destOrd="0" presId="urn:microsoft.com/office/officeart/2005/8/layout/hierarchy2"/>
    <dgm:cxn modelId="{CE1068EA-30F6-4B60-9E3A-4225D3C0BEC8}" type="presParOf" srcId="{961AC053-A327-42AB-AEB3-27C4001389EF}" destId="{4B539F8C-CE3C-44F6-9E17-1C9CCDBB777B}" srcOrd="2" destOrd="0" presId="urn:microsoft.com/office/officeart/2005/8/layout/hierarchy2"/>
    <dgm:cxn modelId="{D5586C72-85B9-4F85-8DC9-BA1B35C1C18F}" type="presParOf" srcId="{4B539F8C-CE3C-44F6-9E17-1C9CCDBB777B}" destId="{214482A3-3A27-435F-A5B7-026344379AA1}" srcOrd="0" destOrd="0" presId="urn:microsoft.com/office/officeart/2005/8/layout/hierarchy2"/>
    <dgm:cxn modelId="{464B0C97-E6A5-47FE-9BBF-22B4F4507C5C}" type="presParOf" srcId="{961AC053-A327-42AB-AEB3-27C4001389EF}" destId="{5ECC9A48-BE8E-4254-9785-DDFD9E12141C}" srcOrd="3" destOrd="0" presId="urn:microsoft.com/office/officeart/2005/8/layout/hierarchy2"/>
    <dgm:cxn modelId="{C16647E4-0533-4932-9CEF-7B71447A41F0}" type="presParOf" srcId="{5ECC9A48-BE8E-4254-9785-DDFD9E12141C}" destId="{FD32B564-D279-4A5B-91DD-C019A41EADF2}" srcOrd="0" destOrd="0" presId="urn:microsoft.com/office/officeart/2005/8/layout/hierarchy2"/>
    <dgm:cxn modelId="{67CD9816-792A-4F1A-89A0-A0DC6C80EDEB}" type="presParOf" srcId="{5ECC9A48-BE8E-4254-9785-DDFD9E12141C}" destId="{1BB47028-5868-4F54-A1B8-42C641FC4320}" srcOrd="1" destOrd="0" presId="urn:microsoft.com/office/officeart/2005/8/layout/hierarchy2"/>
    <dgm:cxn modelId="{08617CAB-C78B-4B4F-BDCF-6E7C43A3A158}" type="presParOf" srcId="{961AC053-A327-42AB-AEB3-27C4001389EF}" destId="{FB7FEACB-D057-4FE3-80CA-58E85E8ED0B5}" srcOrd="4" destOrd="0" presId="urn:microsoft.com/office/officeart/2005/8/layout/hierarchy2"/>
    <dgm:cxn modelId="{5580A864-F7A4-47C7-8090-7D7CCC2D4036}" type="presParOf" srcId="{FB7FEACB-D057-4FE3-80CA-58E85E8ED0B5}" destId="{59A20E5E-8669-4C1B-AF37-880DC6F4FB42}" srcOrd="0" destOrd="0" presId="urn:microsoft.com/office/officeart/2005/8/layout/hierarchy2"/>
    <dgm:cxn modelId="{9BCF48E9-3B73-4F10-BDD8-70013EC83868}" type="presParOf" srcId="{961AC053-A327-42AB-AEB3-27C4001389EF}" destId="{A5AF032C-FA8A-4973-94E9-EA5FD300720E}" srcOrd="5" destOrd="0" presId="urn:microsoft.com/office/officeart/2005/8/layout/hierarchy2"/>
    <dgm:cxn modelId="{2910E68A-9090-4A21-9B12-4AD52BC0A335}" type="presParOf" srcId="{A5AF032C-FA8A-4973-94E9-EA5FD300720E}" destId="{A221AD07-38B8-4342-ABA7-458385486763}" srcOrd="0" destOrd="0" presId="urn:microsoft.com/office/officeart/2005/8/layout/hierarchy2"/>
    <dgm:cxn modelId="{25D9C4BE-3F92-4DF9-967F-E3B45AFA5C90}" type="presParOf" srcId="{A5AF032C-FA8A-4973-94E9-EA5FD300720E}" destId="{8B0694DE-66B6-43A5-8B9A-3808D6F07C01}" srcOrd="1" destOrd="0" presId="urn:microsoft.com/office/officeart/2005/8/layout/hierarchy2"/>
    <dgm:cxn modelId="{7309BD87-1904-428C-84EC-2E855B26A599}" type="presParOf" srcId="{961AC053-A327-42AB-AEB3-27C4001389EF}" destId="{038FCA3B-81CB-4D16-B9A7-034BC3C59DE9}" srcOrd="6" destOrd="0" presId="urn:microsoft.com/office/officeart/2005/8/layout/hierarchy2"/>
    <dgm:cxn modelId="{E235C2CC-5838-4979-94C5-0575DFD94124}" type="presParOf" srcId="{038FCA3B-81CB-4D16-B9A7-034BC3C59DE9}" destId="{1AC8ED11-DEBD-434D-97B5-D6FDBC5897EE}" srcOrd="0" destOrd="0" presId="urn:microsoft.com/office/officeart/2005/8/layout/hierarchy2"/>
    <dgm:cxn modelId="{95795C2F-A460-4B6F-8509-B0D18F8105F5}" type="presParOf" srcId="{961AC053-A327-42AB-AEB3-27C4001389EF}" destId="{D3EC53B7-DA26-4468-B7A0-2D2AC7BDB137}" srcOrd="7" destOrd="0" presId="urn:microsoft.com/office/officeart/2005/8/layout/hierarchy2"/>
    <dgm:cxn modelId="{EFFEF862-9879-42F4-B5CC-D23EC5A7B8DE}" type="presParOf" srcId="{D3EC53B7-DA26-4468-B7A0-2D2AC7BDB137}" destId="{51FA5B28-A42F-4F87-A301-DB3FBCDE2AB9}" srcOrd="0" destOrd="0" presId="urn:microsoft.com/office/officeart/2005/8/layout/hierarchy2"/>
    <dgm:cxn modelId="{657F74F8-BCCA-4320-8EE4-6063260DA1C3}" type="presParOf" srcId="{D3EC53B7-DA26-4468-B7A0-2D2AC7BDB137}" destId="{CE736428-0BED-4AB2-AD12-F84F9A306F05}" srcOrd="1" destOrd="0" presId="urn:microsoft.com/office/officeart/2005/8/layout/hierarchy2"/>
    <dgm:cxn modelId="{8A77F70B-303F-4341-8765-4264F5FE18E4}" type="presParOf" srcId="{961AC053-A327-42AB-AEB3-27C4001389EF}" destId="{04EAC403-CC3A-4807-8450-39FF32436DA4}" srcOrd="8" destOrd="0" presId="urn:microsoft.com/office/officeart/2005/8/layout/hierarchy2"/>
    <dgm:cxn modelId="{3B5913E3-49E5-4FE6-B1BC-C594668FDC70}" type="presParOf" srcId="{04EAC403-CC3A-4807-8450-39FF32436DA4}" destId="{D89A800D-4401-45D3-BA18-2D52BDAC6E7D}" srcOrd="0" destOrd="0" presId="urn:microsoft.com/office/officeart/2005/8/layout/hierarchy2"/>
    <dgm:cxn modelId="{954FD97A-6073-48E2-B480-8D48A337CA88}" type="presParOf" srcId="{961AC053-A327-42AB-AEB3-27C4001389EF}" destId="{E8E8B4AE-2C47-4FBB-806C-F8047FB1A504}" srcOrd="9" destOrd="0" presId="urn:microsoft.com/office/officeart/2005/8/layout/hierarchy2"/>
    <dgm:cxn modelId="{C8A6FCFF-C20A-4AD6-8D87-42FA95CB89DC}" type="presParOf" srcId="{E8E8B4AE-2C47-4FBB-806C-F8047FB1A504}" destId="{5AD73B97-1BEC-46EC-ADA9-8AE22BADD630}" srcOrd="0" destOrd="0" presId="urn:microsoft.com/office/officeart/2005/8/layout/hierarchy2"/>
    <dgm:cxn modelId="{91980E76-B3F1-4CAB-95D7-2AFECFE7FC3D}" type="presParOf" srcId="{E8E8B4AE-2C47-4FBB-806C-F8047FB1A504}" destId="{856F1BA0-8B60-4E93-9A1D-8FE257081C5B}" srcOrd="1" destOrd="0" presId="urn:microsoft.com/office/officeart/2005/8/layout/hierarchy2"/>
    <dgm:cxn modelId="{91B24D9F-3141-4DE9-BFFF-1B7B7A47B032}" type="presParOf" srcId="{961AC053-A327-42AB-AEB3-27C4001389EF}" destId="{3B7C2D47-8D8D-4BDC-A7D0-5D55D9D8B280}" srcOrd="10" destOrd="0" presId="urn:microsoft.com/office/officeart/2005/8/layout/hierarchy2"/>
    <dgm:cxn modelId="{0789B247-8EBD-4ECA-95AE-7EE774E9ED92}" type="presParOf" srcId="{3B7C2D47-8D8D-4BDC-A7D0-5D55D9D8B280}" destId="{02815F56-B303-440B-9A28-BA1FC4277F72}" srcOrd="0" destOrd="0" presId="urn:microsoft.com/office/officeart/2005/8/layout/hierarchy2"/>
    <dgm:cxn modelId="{6B865E20-66C9-4610-A624-5E58E74CB797}" type="presParOf" srcId="{961AC053-A327-42AB-AEB3-27C4001389EF}" destId="{3E5BEABC-FDD8-4696-8969-FC5EB7B54538}" srcOrd="11" destOrd="0" presId="urn:microsoft.com/office/officeart/2005/8/layout/hierarchy2"/>
    <dgm:cxn modelId="{451A17DB-FCDC-4AB6-BDE8-E38974D1D777}" type="presParOf" srcId="{3E5BEABC-FDD8-4696-8969-FC5EB7B54538}" destId="{42ED6010-DA4A-4B54-A659-00BC27AE9A3C}" srcOrd="0" destOrd="0" presId="urn:microsoft.com/office/officeart/2005/8/layout/hierarchy2"/>
    <dgm:cxn modelId="{A05C3103-50C5-40AA-81D2-9B3C4AE6FABB}" type="presParOf" srcId="{3E5BEABC-FDD8-4696-8969-FC5EB7B54538}" destId="{A0C37ED4-0D9A-4218-A72C-E6B93BF686DE}" srcOrd="1" destOrd="0" presId="urn:microsoft.com/office/officeart/2005/8/layout/hierarchy2"/>
    <dgm:cxn modelId="{61E4E655-CBEA-454E-A6B6-2D04D1CA6C82}" type="presParOf" srcId="{961AC053-A327-42AB-AEB3-27C4001389EF}" destId="{A4E9F073-9948-47D0-98BB-3C6272FB4AB8}" srcOrd="12" destOrd="0" presId="urn:microsoft.com/office/officeart/2005/8/layout/hierarchy2"/>
    <dgm:cxn modelId="{94A61937-45AD-4C74-9B50-26E0D8043A0D}" type="presParOf" srcId="{A4E9F073-9948-47D0-98BB-3C6272FB4AB8}" destId="{B91E751E-0D30-4B99-87FD-B2FF4F394F5B}" srcOrd="0" destOrd="0" presId="urn:microsoft.com/office/officeart/2005/8/layout/hierarchy2"/>
    <dgm:cxn modelId="{4BA780C8-6D9F-4EFC-B9FD-3244E7F40901}" type="presParOf" srcId="{961AC053-A327-42AB-AEB3-27C4001389EF}" destId="{1E553E82-9BF7-4D0F-A09A-252053FB07A7}" srcOrd="13" destOrd="0" presId="urn:microsoft.com/office/officeart/2005/8/layout/hierarchy2"/>
    <dgm:cxn modelId="{0A7B9997-A623-4737-A035-61903210E9B7}" type="presParOf" srcId="{1E553E82-9BF7-4D0F-A09A-252053FB07A7}" destId="{95071DE7-BC9B-45E5-A598-E2C2BB92B10F}" srcOrd="0" destOrd="0" presId="urn:microsoft.com/office/officeart/2005/8/layout/hierarchy2"/>
    <dgm:cxn modelId="{AA087786-D1C6-4192-A058-BF5D1CFAD806}" type="presParOf" srcId="{1E553E82-9BF7-4D0F-A09A-252053FB07A7}" destId="{0DCE7D0F-1F44-4465-85ED-C10D82319094}" srcOrd="1" destOrd="0" presId="urn:microsoft.com/office/officeart/2005/8/layout/hierarchy2"/>
    <dgm:cxn modelId="{D967C22A-5319-4C98-860C-C3EC88638AE1}" type="presParOf" srcId="{961AC053-A327-42AB-AEB3-27C4001389EF}" destId="{B1E76888-DCF7-4D37-B068-5882E334D268}" srcOrd="14" destOrd="0" presId="urn:microsoft.com/office/officeart/2005/8/layout/hierarchy2"/>
    <dgm:cxn modelId="{570038F6-BDC7-41FC-9F07-4D05036BD3AB}" type="presParOf" srcId="{B1E76888-DCF7-4D37-B068-5882E334D268}" destId="{E48E60EB-7370-49C0-ACC1-334405851E30}" srcOrd="0" destOrd="0" presId="urn:microsoft.com/office/officeart/2005/8/layout/hierarchy2"/>
    <dgm:cxn modelId="{3F9E6FBE-B190-4422-9506-289FF604CF7C}" type="presParOf" srcId="{961AC053-A327-42AB-AEB3-27C4001389EF}" destId="{D583D89F-0F49-432C-A19B-21F34E1F3AA8}" srcOrd="15" destOrd="0" presId="urn:microsoft.com/office/officeart/2005/8/layout/hierarchy2"/>
    <dgm:cxn modelId="{242288EA-F59A-4445-B3C1-237A06D5CBCB}" type="presParOf" srcId="{D583D89F-0F49-432C-A19B-21F34E1F3AA8}" destId="{8591DCBB-DB96-4F1A-A7C7-4FA7A6AFA1B2}" srcOrd="0" destOrd="0" presId="urn:microsoft.com/office/officeart/2005/8/layout/hierarchy2"/>
    <dgm:cxn modelId="{20754959-414D-48B8-9E03-F590872CDA15}" type="presParOf" srcId="{D583D89F-0F49-432C-A19B-21F34E1F3AA8}" destId="{964DB280-D8B2-4739-B671-28BFDA733685}" srcOrd="1" destOrd="0" presId="urn:microsoft.com/office/officeart/2005/8/layout/hierarchy2"/>
    <dgm:cxn modelId="{EA18DD4C-359D-41BC-A807-AD8915B6DB9D}" type="presParOf" srcId="{961AC053-A327-42AB-AEB3-27C4001389EF}" destId="{E791F7F0-DB2E-4DF9-983D-C8A1852A175D}" srcOrd="16" destOrd="0" presId="urn:microsoft.com/office/officeart/2005/8/layout/hierarchy2"/>
    <dgm:cxn modelId="{0FE1FB51-44BA-4B0F-B367-424ACE0B7F90}" type="presParOf" srcId="{E791F7F0-DB2E-4DF9-983D-C8A1852A175D}" destId="{64A2D0F3-ACDA-47D4-A2E3-C576DB17B2CD}" srcOrd="0" destOrd="0" presId="urn:microsoft.com/office/officeart/2005/8/layout/hierarchy2"/>
    <dgm:cxn modelId="{3DBC075E-2AC4-4DD4-8A0F-8F66095D5E74}" type="presParOf" srcId="{961AC053-A327-42AB-AEB3-27C4001389EF}" destId="{4D0B8261-7C81-4D80-A6AB-3E7ABBE9A93B}" srcOrd="17" destOrd="0" presId="urn:microsoft.com/office/officeart/2005/8/layout/hierarchy2"/>
    <dgm:cxn modelId="{03CF24EE-8622-4750-A12D-C0E6A861DC2B}" type="presParOf" srcId="{4D0B8261-7C81-4D80-A6AB-3E7ABBE9A93B}" destId="{9C994EF8-1F2E-4F1B-A9C9-7FC3B56A0853}" srcOrd="0" destOrd="0" presId="urn:microsoft.com/office/officeart/2005/8/layout/hierarchy2"/>
    <dgm:cxn modelId="{7D167B11-6B58-40C6-8FC8-22A7561F4A73}" type="presParOf" srcId="{4D0B8261-7C81-4D80-A6AB-3E7ABBE9A93B}" destId="{032CEC81-469A-4A70-996F-281E601E298A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E1FD9E-B73E-4269-8311-8B30CEC74E80}">
      <dsp:nvSpPr>
        <dsp:cNvPr id="0" name=""/>
        <dsp:cNvSpPr/>
      </dsp:nvSpPr>
      <dsp:spPr>
        <a:xfrm>
          <a:off x="1979714" y="2890563"/>
          <a:ext cx="2512935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ENERGIAS RENOVABLES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AREAS DE DESEMPEÑO</a:t>
          </a:r>
          <a:endParaRPr lang="es-MX" sz="1600" kern="1200" dirty="0"/>
        </a:p>
      </dsp:txBody>
      <dsp:txXfrm>
        <a:off x="1979714" y="2890563"/>
        <a:ext cx="2512935" cy="627584"/>
      </dsp:txXfrm>
    </dsp:sp>
    <dsp:sp modelId="{CEA3FBB8-B909-4476-8DAD-8453C34A4477}">
      <dsp:nvSpPr>
        <dsp:cNvPr id="0" name=""/>
        <dsp:cNvSpPr/>
      </dsp:nvSpPr>
      <dsp:spPr>
        <a:xfrm rot="16791948">
          <a:off x="3278573" y="1752098"/>
          <a:ext cx="2930220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2930220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16791948">
        <a:off x="4670427" y="1687656"/>
        <a:ext cx="146511" cy="146511"/>
      </dsp:txXfrm>
    </dsp:sp>
    <dsp:sp modelId="{BADB56EE-4DCA-43FD-A185-0648129248C7}">
      <dsp:nvSpPr>
        <dsp:cNvPr id="0" name=""/>
        <dsp:cNvSpPr/>
      </dsp:nvSpPr>
      <dsp:spPr>
        <a:xfrm>
          <a:off x="4994717" y="3676"/>
          <a:ext cx="1255168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Supervisión de proyectos</a:t>
          </a:r>
          <a:endParaRPr lang="es-MX" sz="1200" kern="1200" dirty="0"/>
        </a:p>
      </dsp:txBody>
      <dsp:txXfrm>
        <a:off x="4994717" y="3676"/>
        <a:ext cx="1255168" cy="627584"/>
      </dsp:txXfrm>
    </dsp:sp>
    <dsp:sp modelId="{4B539F8C-CE3C-44F6-9E17-1C9CCDBB777B}">
      <dsp:nvSpPr>
        <dsp:cNvPr id="0" name=""/>
        <dsp:cNvSpPr/>
      </dsp:nvSpPr>
      <dsp:spPr>
        <a:xfrm rot="16983315">
          <a:off x="3632376" y="2112959"/>
          <a:ext cx="222261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2222614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 rot="16983315">
        <a:off x="4688117" y="2066207"/>
        <a:ext cx="111130" cy="111130"/>
      </dsp:txXfrm>
    </dsp:sp>
    <dsp:sp modelId="{FD32B564-D279-4A5B-91DD-C019A41EADF2}">
      <dsp:nvSpPr>
        <dsp:cNvPr id="0" name=""/>
        <dsp:cNvSpPr/>
      </dsp:nvSpPr>
      <dsp:spPr>
        <a:xfrm>
          <a:off x="4994717" y="725398"/>
          <a:ext cx="1234822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Auditorías energéticas</a:t>
          </a:r>
          <a:endParaRPr lang="es-MX" sz="1200" kern="1200" dirty="0"/>
        </a:p>
      </dsp:txBody>
      <dsp:txXfrm>
        <a:off x="4994717" y="725398"/>
        <a:ext cx="1234822" cy="627584"/>
      </dsp:txXfrm>
    </dsp:sp>
    <dsp:sp modelId="{FB7FEACB-D057-4FE3-80CA-58E85E8ED0B5}">
      <dsp:nvSpPr>
        <dsp:cNvPr id="0" name=""/>
        <dsp:cNvSpPr/>
      </dsp:nvSpPr>
      <dsp:spPr>
        <a:xfrm rot="17350740">
          <a:off x="3979549" y="2473820"/>
          <a:ext cx="1528267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1528267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7350740">
        <a:off x="4705476" y="2444427"/>
        <a:ext cx="76413" cy="76413"/>
      </dsp:txXfrm>
    </dsp:sp>
    <dsp:sp modelId="{A221AD07-38B8-4342-ABA7-458385486763}">
      <dsp:nvSpPr>
        <dsp:cNvPr id="0" name=""/>
        <dsp:cNvSpPr/>
      </dsp:nvSpPr>
      <dsp:spPr>
        <a:xfrm>
          <a:off x="4994717" y="1447120"/>
          <a:ext cx="1255168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Control de calidad</a:t>
          </a:r>
          <a:endParaRPr lang="es-MX" sz="1200" kern="1200" dirty="0"/>
        </a:p>
      </dsp:txBody>
      <dsp:txXfrm>
        <a:off x="4994717" y="1447120"/>
        <a:ext cx="1255168" cy="627584"/>
      </dsp:txXfrm>
    </dsp:sp>
    <dsp:sp modelId="{038FCA3B-81CB-4D16-B9A7-034BC3C59DE9}">
      <dsp:nvSpPr>
        <dsp:cNvPr id="0" name=""/>
        <dsp:cNvSpPr/>
      </dsp:nvSpPr>
      <dsp:spPr>
        <a:xfrm rot="18289469">
          <a:off x="4304094" y="2834681"/>
          <a:ext cx="879178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879178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8289469">
        <a:off x="4721703" y="2821515"/>
        <a:ext cx="43958" cy="43958"/>
      </dsp:txXfrm>
    </dsp:sp>
    <dsp:sp modelId="{51FA5B28-A42F-4F87-A301-DB3FBCDE2AB9}">
      <dsp:nvSpPr>
        <dsp:cNvPr id="0" name=""/>
        <dsp:cNvSpPr/>
      </dsp:nvSpPr>
      <dsp:spPr>
        <a:xfrm>
          <a:off x="4994717" y="2168841"/>
          <a:ext cx="1255168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Biocombustibles</a:t>
          </a:r>
          <a:endParaRPr lang="es-MX" sz="1200" kern="1200" dirty="0"/>
        </a:p>
      </dsp:txBody>
      <dsp:txXfrm>
        <a:off x="4994717" y="2168841"/>
        <a:ext cx="1255168" cy="627584"/>
      </dsp:txXfrm>
    </dsp:sp>
    <dsp:sp modelId="{04EAC403-CC3A-4807-8450-39FF32436DA4}">
      <dsp:nvSpPr>
        <dsp:cNvPr id="0" name=""/>
        <dsp:cNvSpPr/>
      </dsp:nvSpPr>
      <dsp:spPr>
        <a:xfrm>
          <a:off x="4492649" y="3195542"/>
          <a:ext cx="502067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502067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731131" y="3191804"/>
        <a:ext cx="25103" cy="25103"/>
      </dsp:txXfrm>
    </dsp:sp>
    <dsp:sp modelId="{5AD73B97-1BEC-46EC-ADA9-8AE22BADD630}">
      <dsp:nvSpPr>
        <dsp:cNvPr id="0" name=""/>
        <dsp:cNvSpPr/>
      </dsp:nvSpPr>
      <dsp:spPr>
        <a:xfrm>
          <a:off x="4994717" y="2890563"/>
          <a:ext cx="1255168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Manufactura</a:t>
          </a:r>
          <a:endParaRPr lang="es-MX" sz="1200" kern="1200" dirty="0"/>
        </a:p>
      </dsp:txBody>
      <dsp:txXfrm>
        <a:off x="4994717" y="2890563"/>
        <a:ext cx="1255168" cy="627584"/>
      </dsp:txXfrm>
    </dsp:sp>
    <dsp:sp modelId="{3B7C2D47-8D8D-4BDC-A7D0-5D55D9D8B280}">
      <dsp:nvSpPr>
        <dsp:cNvPr id="0" name=""/>
        <dsp:cNvSpPr/>
      </dsp:nvSpPr>
      <dsp:spPr>
        <a:xfrm rot="3310531">
          <a:off x="4304094" y="3556403"/>
          <a:ext cx="879178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879178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3310531">
        <a:off x="4721703" y="3543237"/>
        <a:ext cx="43958" cy="43958"/>
      </dsp:txXfrm>
    </dsp:sp>
    <dsp:sp modelId="{42ED6010-DA4A-4B54-A659-00BC27AE9A3C}">
      <dsp:nvSpPr>
        <dsp:cNvPr id="0" name=""/>
        <dsp:cNvSpPr/>
      </dsp:nvSpPr>
      <dsp:spPr>
        <a:xfrm>
          <a:off x="4994717" y="3612285"/>
          <a:ext cx="1255168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Diseño de sistemas</a:t>
          </a:r>
          <a:endParaRPr lang="es-MX" sz="1200" kern="1200" dirty="0"/>
        </a:p>
      </dsp:txBody>
      <dsp:txXfrm>
        <a:off x="4994717" y="3612285"/>
        <a:ext cx="1255168" cy="627584"/>
      </dsp:txXfrm>
    </dsp:sp>
    <dsp:sp modelId="{A4E9F073-9948-47D0-98BB-3C6272FB4AB8}">
      <dsp:nvSpPr>
        <dsp:cNvPr id="0" name=""/>
        <dsp:cNvSpPr/>
      </dsp:nvSpPr>
      <dsp:spPr>
        <a:xfrm rot="4249260">
          <a:off x="3979549" y="3917264"/>
          <a:ext cx="1528267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1528267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4249260">
        <a:off x="4705476" y="3887871"/>
        <a:ext cx="76413" cy="76413"/>
      </dsp:txXfrm>
    </dsp:sp>
    <dsp:sp modelId="{95071DE7-BC9B-45E5-A598-E2C2BB92B10F}">
      <dsp:nvSpPr>
        <dsp:cNvPr id="0" name=""/>
        <dsp:cNvSpPr/>
      </dsp:nvSpPr>
      <dsp:spPr>
        <a:xfrm>
          <a:off x="4994717" y="4334007"/>
          <a:ext cx="1255168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/>
            <a:t>Planeación energética</a:t>
          </a:r>
          <a:endParaRPr lang="es-MX" sz="1200" kern="1200" dirty="0"/>
        </a:p>
      </dsp:txBody>
      <dsp:txXfrm>
        <a:off x="4994717" y="4334007"/>
        <a:ext cx="1255168" cy="627584"/>
      </dsp:txXfrm>
    </dsp:sp>
    <dsp:sp modelId="{B1E76888-DCF7-4D37-B068-5882E334D268}">
      <dsp:nvSpPr>
        <dsp:cNvPr id="0" name=""/>
        <dsp:cNvSpPr/>
      </dsp:nvSpPr>
      <dsp:spPr>
        <a:xfrm rot="4616685">
          <a:off x="3632376" y="4278125"/>
          <a:ext cx="222261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2222614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 rot="4616685">
        <a:off x="4688117" y="4231373"/>
        <a:ext cx="111130" cy="111130"/>
      </dsp:txXfrm>
    </dsp:sp>
    <dsp:sp modelId="{8591DCBB-DB96-4F1A-A7C7-4FA7A6AFA1B2}">
      <dsp:nvSpPr>
        <dsp:cNvPr id="0" name=""/>
        <dsp:cNvSpPr/>
      </dsp:nvSpPr>
      <dsp:spPr>
        <a:xfrm>
          <a:off x="4994717" y="5055729"/>
          <a:ext cx="1255168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0" i="0" kern="1200" dirty="0" smtClean="0"/>
            <a:t>Sustentabilidad energética e impacto ambiental</a:t>
          </a:r>
          <a:endParaRPr lang="es-MX" sz="1200" kern="1200" dirty="0"/>
        </a:p>
      </dsp:txBody>
      <dsp:txXfrm>
        <a:off x="4994717" y="5055729"/>
        <a:ext cx="1255168" cy="627584"/>
      </dsp:txXfrm>
    </dsp:sp>
    <dsp:sp modelId="{E791F7F0-DB2E-4DF9-983D-C8A1852A175D}">
      <dsp:nvSpPr>
        <dsp:cNvPr id="0" name=""/>
        <dsp:cNvSpPr/>
      </dsp:nvSpPr>
      <dsp:spPr>
        <a:xfrm rot="4808052">
          <a:off x="3278573" y="4638986"/>
          <a:ext cx="2930220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2930220" y="88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4808052">
        <a:off x="4670427" y="4574544"/>
        <a:ext cx="146511" cy="146511"/>
      </dsp:txXfrm>
    </dsp:sp>
    <dsp:sp modelId="{9C994EF8-1F2E-4F1B-A9C9-7FC3B56A0853}">
      <dsp:nvSpPr>
        <dsp:cNvPr id="0" name=""/>
        <dsp:cNvSpPr/>
      </dsp:nvSpPr>
      <dsp:spPr>
        <a:xfrm>
          <a:off x="4994717" y="5777451"/>
          <a:ext cx="1255168" cy="627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Investigación aplicada</a:t>
          </a:r>
          <a:endParaRPr lang="es-MX" sz="1200" kern="1200" dirty="0"/>
        </a:p>
      </dsp:txBody>
      <dsp:txXfrm>
        <a:off x="4994717" y="5777451"/>
        <a:ext cx="1255168" cy="6275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3666" y="2417441"/>
            <a:ext cx="8541544" cy="166807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07331" y="4409758"/>
            <a:ext cx="7034213" cy="198871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48032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1213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85434" y="311639"/>
            <a:ext cx="2260997" cy="663985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502444" y="311639"/>
            <a:ext cx="6615509" cy="663985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5536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1543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3792" y="5000608"/>
            <a:ext cx="8541544" cy="1545577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93792" y="3298312"/>
            <a:ext cx="8541544" cy="170229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04541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02444" y="1815783"/>
            <a:ext cx="4438253" cy="513571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108178" y="1815783"/>
            <a:ext cx="4438253" cy="513571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4182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02444" y="1741927"/>
            <a:ext cx="4439998" cy="72595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02444" y="2467879"/>
            <a:ext cx="4439998" cy="4483614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104690" y="1741927"/>
            <a:ext cx="4441742" cy="72595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104690" y="2467879"/>
            <a:ext cx="4441742" cy="4483614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67427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43777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38733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444" y="309836"/>
            <a:ext cx="3306011" cy="131860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28831" y="309837"/>
            <a:ext cx="5617600" cy="6641657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02444" y="1628441"/>
            <a:ext cx="3306011" cy="5323053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22342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69650" y="5447348"/>
            <a:ext cx="6029325" cy="6430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969650" y="695329"/>
            <a:ext cx="6029325" cy="4669155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69650" y="6090438"/>
            <a:ext cx="6029325" cy="91329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6793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02444" y="311638"/>
            <a:ext cx="9043988" cy="1296988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02444" y="1815783"/>
            <a:ext cx="9043988" cy="5135711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02444" y="7212692"/>
            <a:ext cx="2344738" cy="41431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B5023-0731-0241-9B94-CE3C3D97225A}" type="datetimeFigureOut">
              <a:rPr lang="es-ES" smtClean="0"/>
              <a:pPr/>
              <a:t>11/04/2012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433366" y="7212692"/>
            <a:ext cx="3182144" cy="41431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201694" y="7212692"/>
            <a:ext cx="2344738" cy="41431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0602B-088E-EF45-830C-61B9BE952F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9259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 nueva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443"/>
            <a:ext cx="10048875" cy="776504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315032" y="2306187"/>
            <a:ext cx="3993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Arial"/>
                <a:cs typeface="Arial"/>
              </a:rPr>
              <a:t>ENERGIAS RENOVABLES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94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1800" dirty="0" smtClean="0"/>
              <a:t>	</a:t>
            </a:r>
            <a:endParaRPr lang="es-MX" sz="2400" b="1" dirty="0" smtClean="0"/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754996" y="160205"/>
            <a:ext cx="4040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Generación alterna de energía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7170" name="Picture 2" descr="http://t3.gstatic.com/images?q=tbn:ANd9GcSn8m5sLMJjEWETEwgT8Zr1f9qCSOZblLCaVBojjdk3BZv2DpZlh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2599" y="3858117"/>
            <a:ext cx="3503415" cy="2331363"/>
          </a:xfrm>
          <a:prstGeom prst="rect">
            <a:avLst/>
          </a:prstGeom>
          <a:noFill/>
        </p:spPr>
      </p:pic>
      <p:sp>
        <p:nvSpPr>
          <p:cNvPr id="7172" name="AutoShape 4" descr="data:image/jpeg;base64,/9j/4AAQSkZJRgABAQAAAQABAAD/2wCEAAkGBhISEBUUEBAWFBUUFxYVGBYWFBcZFxUVFRcWFBMWEhYXHCYeFxkjGRYUHzAgIycpLCwsFR4xNjAqNSYrLCsBCQoKDgwOGg8PGjUkHyQpLCwqKSkqKikpLCwtKSksLCkpKS0sKSwsKSwsLCksLCwsKSwpLCwsKSwsLCwsLCwsLP/AABEIALUBFgMBIgACEQEDEQH/xAAbAAEAAwADAQAAAAAAAAAAAAAABAUGAgMHAf/EAEcQAAICAQMBBAcCCwQJBQEAAAECAAMRBBIhMQUGE0EiMlFhcYGRM1IHFBUjQmJyc5KhsSSztNFDU3SCk6KywfAWVGPD4TX/xAAYAQEBAQEBAAAAAAAAAAAAAAAAAQIDBP/EACYRAQEAAgICAgEEAwEAAAAAAAABAhEDIRIxQVGBMmFxsSKR0QT/2gAMAwEAAhEDEQA/APcIiICInx2ABJ6Dr8POBnU1Tvrhh22iyyvaGO0pXSPEJXoT4zqMkZ9Hjzzo5mu6aGwm4+SkD9u9vxm7/rqX41maWbz96CIiYCIiAiIgIiICIiAiIgIiICIiAiIgIiICIiAiIgIjMQEREBERAREhartqis7XuQN9zcC/yQZY/SNbE2Uve7tRKdJbuYBnQoi5AZ2fCYQdSfSHSdd/e+sNsrputf7q14b5q5VgPfjE82706m/xbG1elwd/ihDdVuZEZWqVgw2ugXjYjHLKckefXDDd7S1612PofCpRD62CWx03sSz4924n5Yk2UXcnVNZoambIyG27mUt4e9vCDbWPITaCCcgjB5l7OeXtSIiQIiICIiAiIgIiICIiAiIgIiICIiAiMys7csAQf2haSGzlnCgjBBHUe3Pylk3SunV67VbnWqlcLwrswweM5IyDjOR8/cZYJrAAosZQxwCAf0jgED3buPpKmzuyLCps1DuOc9PSBB4B8h6WPhx5knj2D2RUaw2MFXdfWPIrtITIzgn0Rz55PtnazG47cvKzLX2uNdbYFBqUM2RwxwMHgnPu649gPniU3iaw8WW01eXUHPo5Yjz4yeM8cHOBhtD5TM6XsxLtXqN9bL4dic7+LC1an0gOVxwRjHl7MDPHrV2ud1Z+6d2bQ7WtYuq8RNzjYOVHQAZz1GB0Hv8AM5tb7giMzdFBY4GeAMnAHXgThpNElQ21oqL7FAA/l8B9Jw1vaVdWBY+C2cAAlmxjO1VBJxkdB5iYt8q3JpQN353oG0+j1F27OMIAM7N4DHnHOB088jI693Yna2rtdWtoCUuGO4+iykbFQBWw+GYOfSUH019kpKdP2nY+43WEYK4Srwl5ZT/pWRhwqgEDI567jJOj7tUMUTVW3m0MGC2ttLMu3BRwTv4RPVfPognBAx1sxg2sT4InBVP2zotRY4CYNe3keK9fp5OTYUUs67cYUEc5znIxx0ndoKMO/o/6ukeDX89h3t82wfZLuJryutDp02jrrXbWiovsUAD44HnMp+EQcab94/8Adt0mxmP/AAidNN+8f+7aXD9SJRobSuLKhmu3buTgAWMB0zwpY9D03eieGUpoNJq1sUMhyD7sEEcEMDyCDwQeROK0K9QVwCrIAQehBGCDKG3fpXyWzngMxAW8DgLYTwt4HAbo+Pkt/V/I00Tq0uoFiK6+q6hhnjhgCMjy4M7ZzUiIgIiICIkTtCm1gBVZsOeTjPGCPZ8PpLOxKzAbMoP/AE5azgvq324OduVLMeCSB6PTJ6fpY6ACdeh7PNHaASuxhU1DuazyNwsUbgfcGx8OOmMdJhLvV+NseV+mkiInJsnCy5VGWIA9pOB9TOcp9J2dU9+oaypHYWqAzKGIAooIAJHAyScDzJlg7bO8mmGMXqxJwBXmwknoAKwTn3ThZ2/6QVNPcxbOMqtYOPb4rKR9J094WIKAcDBOB0zxIHebtSvTutlpwPzYHtZiSQozxk488D2kTrjhLpwy5dWyT6WH5U1DW+GK6qzjq1jOc+wqqKM459adVN19ljK2p2hQceFSi5x62TabPPpM2e/CNqN9Ol1NuWwmKjh/QPKlcnaCOTjOOQDgzq/K3aTvd+LaEIcOFNtgD8lssEI4IwvBB5ccHBA34dfhPPLf5aHS0h0tNjW2FQWG+58YOcKUQqpHynf2F2VUaXC1Ip5XcEG7BHUt1OM+ZkLu+toq1HjMpJyV2jG2s52K3tYDqff1MuO73qN+1/2EZ9S6Zwytym79s32r2jraRZVVan9nr0+G8MVhg5ZX2mwuDtVNxx/OQO09WlQQL2sCPEDWIhbJRixfb4TYzk559/wnR3/7NFmqcjhgEx7D6I4Mx50OM73UYOCM5Pl5efXynq4sN4zX9OPJlPK3K+v309B7s99dMltlb2sRZZuRyrBFHh1phjY7MMsrHJ4G6XS9sLTdqjsexmtXalYUswXT0FiNzAYG5fPksAMkzytezhngO455C7Rny9bGR18/KWOiq19a76Qnhbbl25Z7msWpHFdJwVBIqXbnPqkeyTPgmMt+zHm8rJj3r5/D0Ne9drgNVp12kZBe3yPQ7a1b6ZlTr+37BatlmqoqKq1YATJ/OGt/0364r49Hz6Sjo7ESxmu1DW1/nCRUbtiVsM+Io2nByzODyfV4MkaPsnQoR4VSOQCvoK9xwSWYeju6lifiZznHjPhq8uV63/qNv3Z7b/Gaichih2llGFcEAq6g+RB94ypwSMGWmo0yOpWxQynqGAIPyMo+62jZTbYUKK+xVVl2nCbiWKkZXLORzg+jnzlzrNWtSF2zgEDgZ9Zgo/mRPJnNZdPZhbce0Tu+x8Dkk7bL1GSSdqX2IgyeThQBz7Inzu99if32p/xFsTOXutLOIiQJj/widNN+8f8Au2mwmP8AwidNN+8f+7ab4/1DWab1F/ZH9BOVlYYEMAQeCCMgj3g9Zx03qL+yP6CdkyPgE+xEgRI3aVzLTYyHDKjEcZ5AJHHnPJO0+9/aG7a2oYA9PDVVBHuIGf5zrx8Vz9MZZzH29jJlfq+8Wlq+01NS+7eufoDmeKXNqbuXax/22Y/9RivsZ/PaPn/lPRP/ACz5rleb6ep6r8JOhT1bGs/Yrb+rYEqb/wALdefQ0zkZ5LOoOPPAAPPzmKTsMfpOfkP85ITsmseRPxP+U3ODCMXmr1vsXt6nVV76Xz7VPDKfYy+X9J02f/0U/wBms/vapi+558K8mqgudjDamwHqvJLsox8/ObHRU3vqRddWtSrU1YUWb2O50fLYUKoGzyJ6zjcJhb9adcc/KRdTOd7e3btMU8EIdwYkOCc4x0IIx1kztPthcCum9fFZ60wpV2UM6h2284whY5IwMZ8piPwhFaNRSz2am5/Df0cjwyCyj1ECqWHpeRxxnqs58WO8ptvkt8enYv4UNQPWor+rj+pM0fc3vHXqTefUsNgY1k84FNKbl+8u5Tz9Z5g/aeoc+hpCuehsYAYAXBIGCDyePcOfZM7A7P11moQC6ukluGrr3lOHDE7hz1Xz8vLpPTnxY+N104Y55b7em94uqfBv+06O2SgtRrNu1AjktjC7cktz0wM8yT2xo3xWBl8LtJ6knjk/Gcu0OzGssX0cqVCtz5fpA/I+U442ST8pnL5Za+4zvbnbmn8V0GsWovlVddzbSVXGNpGc7h0I4zgjaSKnu/3lq05K1tqtY7k4BrO5SwUBWLYC7dp3DnBDZHDGa7R9ydNVeHroqAGD6mTkADq2fYDn3SfoO7lFNrWVVqpdQp2qq+ivqrwOVHkPKLyY61+zcw7/ACpO7use2nUF6XqwMAP1IxkNjHHUjHI46mXXd71G/a/7CTdNoETO1cbuvn8ufKd1dQUYUAD2AYnPPkl3Fw4tWVQd5u7njfna/tBjI++B5fETF39ydbcymstSBnJIQFum3O7kAc8Y856rEuHNljNNZcWOV28z0X4HzuDXapzyrY3FgSpUjOcZ9VeM49ETbdn93Kq6Wqb84rHcd2OvGMY6YwCD1BltEzly5Ze2phIrtL3c0tePD01S48/DXP8AERn+csAMT7Exbb7bJA7b7Oa+hq0sNZYod4AJG11c8HjkLj5yfEk6Fb3fP5k/vtT/AIm6fI7vfYn99qf8RbEuXuiziIkCY/8ACJ0037x/7tpsJlO/VG99Gmcb79ufZuUrnHn1m8P1C/v16U6fxbDhEQFjgnAwOgHJPulHrO/9KA7K7LOCQQmFIVlUksTwoJOTjjYc44zP1HY+osqat9XsDIUzTSqkAjbkGwvzKvs/sA6SlKtTffqa0XHim20ED2XVo3K843c4HUcbpZMflHM97L2rZqtJj0UdGtYV1uHYejubAyEIOc+3jgZq6+3NdYF/PUKxLblpBuIySR9klnqggdQeOfbNbo+yNKAGrpq5AIcKpJHkd/JPxzLDEeUnwMczatUvci/UZpdVrKJUm7DEHNjggnJHCdCOuBMhSzGsFl2scErkHaSOmRwZ6X2z3g01KOLbkVtrehuXe3B4VM5Jnmen1AevcucHHUEe32z18G9W6ePnzxtkl7fLblUZZgo9pOPInz9wJ+RkO7tyhTg2qTjOFy3mRxtz5j+ntE5arsiq191i7jt24ycYBJ6A9eZ20dnVLwlSjqBxk4OMgZ5AOBx04ndz/wAVbR3oRwPDptckA4C+3djkZx6vmP0h8JK0Osvdh4lArXGSS2TnAwApAPtPI46EAy903Yuos9Slz7yMD6tgS003cfUN6xRPicn6D/OYueM91rW/UQuwUtLOaN28KvCkDcpsRXBbBKjaScjnjz6GwXu5rrs+KK06YNjG4hhgZ2uXBB9Yrx90EcPNB2B3YGmYt4m4su3G3AHIPt90vJ5OTl3l09XHjZjqshoe5lzJ/atZbySfDrYCtBkbUAAAcbRg5XknIwc50+r0CWVlHGVI8zz7iD7ffJETjcrXTTKaXuGu8m2wsoPCqMZHluP+U0ej7PrqGKkCj3Dr8T1PzkiJcs8svdZxwxx9EREw2REQEREBERAROnU6tKxmx1Qe1mCj6mQ/y4jfY12W+9EIX5WWbUPyMuqLKfCZXB9U/RaqR+sTa3zVdqg/7xj8kFvttRa/uDeGv0q2kj3FjGhG/wDVtGcDdgOULMPDUEYBKm3abBz+gGz5ST+WS32NFtnv2eGv8VpXI96gyTpezaqvs6lU+ZCjJ/abqfnJIEts+BB7G0r11bbAAxe1yAcgeJa9gGcDOAwGceUSdEl7CIiQJme9/wBvof8AaVkftVe0UsPh6sFeWONDu2Jk4UEW/nHPAAA8iTgSo1/ZvadzVGzUDdS4dQNGMeKeUUt4mCqry7+qDwu4zrjj3tHosGYdH7VJA/G1AP6R0BACqcWOw8TIB6KnrN1IA5mt7MouSvF9wufJO5axWMeQ2hm6e3MxcdK6uwhio4/1uo/xFsnmQOxPsm/faj/EWywky9jPd1NGmNQ+xd51WpBbaNxAsIAJ6mSO1e61V5U8oRgHaByB0HsGJ092b1Wu/cwX+1anqQP9KR5/EfWW9OurZyiuCygEgHOAeB/QzrncpnbHm4pjeOSqzT9ztKvVC/7TE/yGBLTT6Cuv1K1X4KBO+JzuWV913mMnqEREy0REQEREBERARPjMAMnp7f8AOV7dv0ZIR/EI8qlawj3HYCF+ZEurRYxK0azUP6mn2e+6wD5hK95PwJWPyfc32mpI91KKg/ibe3zBEaE+25VBZmCgdSSAB8SZA/L1R+y3XfukLj+P1B82nOrsKgHcaw7fesJsYfBrCSPlJ2I6Fd+Mal/VpSoe2x9zD/cr4P8AHA7Lsb7XUuf1awKl+RXNg/jllEbELTdjU1nctS7vvkbn+btlj9ZNiI3sIiJAiIgIiICIiAxGIiAxERAr+xPs2/faj/EWyeZn+7+vzfdTu5XfYFx036vWKWzjz2KOvlNDNZexRnulSd2S+Wax87sEeK+9gMDGM/8AnAxZaPsyqok11qpPUgcn4nr5D6D2SVEXPK+6xjx44+oRETLZEZkTU9r01na9qhvuZy5+CD0j9I0JcSt/Krt9lprG/WfFS/MP6f8AyR4Oqf1rK6h7K1Lt/wASzj/kl0LLMgXdt0KSviBmH6CZd/mlYLfynAdg1n7Uvd+9csv/AAxiv/lk6nTqg2ooUDyUAD6DiOhQPZrrbH2ApUcbMqtT4x6W92NjHPsFa49ssRpNQ3r6gIPZVWM/N7d2fiFEsol8hXL2BT1dTafbazWfMByVX5ASwVABgAADyHT5CfYkttCIiQIiICIiAiIgIiICIiAiIgIiICIiAiJ8MCv7DQeGxwM+LqBnzwNRdgZ+Z+ssZlO6neyrUUM2lS24eNqB6NZUAm53GWs2r6rKeueZc79U/Raqh+sWtb5qu1R/EZuzsTr71RSzHAUEk+wDkysq70UttJ3IjLuD2r4QORkBUtK2E8+SztHY5b7XUWv7g3hr9KtpPzJkjS9mVVZNdSoT1IUAn9pup+cnQj/lnd9lRbZ79nhr9bSpI+AMBdU/U1Uj3BrW+p2KD8jLCywAZJx7zwPrK3R946bLWqDqGX9ZSHXAO6sg8jB58xH8QcvyIrfa222+5n2r80r2qfmDJmm0VdYxVWqD2KoUfynL8YX7w+onC7W1qpZnUAcklhwJO6O8CJG0HaKXVq9bZDAMPbg+0dQfdJMgREQEREBERAREQEREBERAREQEREBERAREQEREBERAT4Z9iBUaR/xclLAAjPYy2D1M22NZsf7jZfAJ4bjnJ2y3BnGysMCCAQRggjIIPUEeYlaaX0/NYayof6Pq6D/4vN1/UPP3T0Wa9i0iVGo7zVqPstS3uXR6g/8A1gSt1HfCw8Jo9Qv6z6XUMfkiJg/N1iY0R+8vdisEWLRVfk48G1rdzsei0WBiE8ztKEdTlQCZmO3e76V1Cyyqupt6B6FLhErFgIdHZvz7AbgWGMB/VBE1el7Ut3bl0WpssIx4l4CYB6hEXIQe7jOBknrO7VaXU3qUvpJRuDXurqrI9jMrW2H5bfhO2OVx9opL+xKFYjT9nUaxduQ6XFSuRlBbkFWz+oS2OdvtqO1+w9LmlAaFuZvzmxWQVJgglltYsCoYnnBPhjgdJXaPXazRW2U0XBVRrF25DKxUc7Vs/SHtCjcc8YEt+5ekbU6i+y5BbqEIBNr2VuhwMlGUHYRgDAVcc44PHXVx72y7F7qMdofTU11jj8eCW+KUUAL/AGdifBY8+mzFQBnaOBN7pBXp6eLcpjKmywEY68OfL38yvs02rAKgFlPGGsV+Pc2K3B9+4mZi7uVezNns7SMOSjG1qnVz52FRYLRnJ5APxPM5WeU7q7bjsrt6m9NyNgjhlYgMp9jAH+f/AOyd46/eH1E8f1XYTUaqpdRQgD7wDZtWs2FfVRg2zaSAVU85JBE0Fvd27ZhexdHvxnf42V68laiFJbGTtLgc+vGXFJ8/1/0223aHbNVK7rHGMhQAQSSTgAD/AMwOZLSwEZByPaOf6TyOnsZNRq9mlprVq1y42pgWJYTtaoupweFIDdEGD5zQafusUuDXaWnT1r1bSBrHsbBGbCVDVJk5wqscjlgOsy45OtrtvolVqe3KaaN/iiwAeToXYDrjkbiOePcZM0vaNdiB0sVlPQgj4EH2EHjE46qpMTh4y/eH1EiajtmpLErawb3zgZ6AAnLHyHBxnrGqJ0T4DPsgREQEREBERAREQEREBERAREQEREBERA+Yn3ERATp1jEIxC7iAcL9444E7ogeXaHunqlBZ0dWbccpkldzszDKv6QwxOCOdoH6Qln3N7D1FGrZ3rbbZ4qtu6KAyOhU7jncd3zzzzN9iMTteW2aTREROKqfvZ2Smo0liPjhS4JGdrICwJxzjgg48iZ5bo+2dSqY07ugAXKpaN3Kt6QrCsEBABIAO3B5nqHfHT22aOyumve9g2AZxjd1YnIxxn6zGp3U1KoyhLMsGzguA/o8BwLduTkjyxjjOefVxZax7ZsTu4nY62aMPW6v4jEnx6hY2QfRw6uvODnIxyzHAzLnWd273Xb4wxwcbrCOPdYXOPLAIE6Pwf9mXaep67UYA+HYC3rbnrUOp5OcFQPLy4msmM+SzLo0801XcnUJnxNPoCh9bUJVeLUU5yTULPS8uQ/AycHGDB7O7pEaq2ndpy4Stq/GBdb0IPpADDHjbnB8vMT1mYT8IPYYrrTU0na1Tr6H6J3sAdjf6M55+714BJM1hy23RYr17vWZKajR6DTgKzGzbY4cJneKgGGMKA2W5GfVPJETsPui9z220V6VqlssQV2K+y5SRnDrymNoAJVupyCelP2n3rvvoNd7sa+QVDLvBDbRvsCenhiq5BAPpcz03sW9dNRWrD8ztBW7HB3ekTeOdjEkktyp9q9JrK5YwVvdfuwNzWsiaZgxQUafgVFSSfEdhmxyCDnCrgggHOTs5X6jTncLaCCxAyM+jag5AJHQjJw3vxyDO/R69bM4yGXG5GGGQnpuH9CMg+RM8+Vt7aSYiJgIiICIiAiIgIiICIiAiIgIiICIiAiIgIiICIiAiIgIiICIiAmT789l3ajwUpryFfez5HGBgLyRkEnkfMdONZPmJrHLxux5br+5171LX4dmA1Xo5JC5YbnTNhAI4PGepJxtJmt7t9lamrTIviFSmU2WDeu1SQhUht6ZAHG9gPZNLifZvLltmk0zj6eyskpS9R6k0FbaSfMtQ21s/sKD75Hv7YRmAuUB14WytjVaufZVftfB+6C4OOQZq5xesEYYAj2EZH0mfIUFHeEqQCy2jyz+Zu+dVu1X+Kke5ZZ0dtUsdu/Y33LAa2PwVwCfiMidd/dvSsMGhBn7o2Z+OzGZX29xNMQQptrB8kvsC/wAJJB+kv+NGizEyidwdn2PaOsq9yvVj+E1Y/lJVfYOtU8dq2MPZZp9O380VTM2T4qtDOnU6tKxmxwoyBljgZY4AlPq+ztd4LqutQuUcKfxfb6RUhTuFno845wZG7QQ16KlNeDq33VI7VqUDWc+ngEYHl5AkjgZ4TEWzd4tMNub0G9VYZODtcFkJB5GQPOcB3o0n/uax16sAeCQeDz1B/l7RMhb2hRYpZ9C26utVUGx1UKlSkruznOHbHo5KjPtAkJq9KjGz8RcP6B9ck+m29f0uTmtBxwW2LOnhE22mn11dm7w3Vtpw205weuDj4xOjs3seqjd4Sbd5BbljkgbR6xOOBE5XXwqfERIEREBERAREQEREBERAREQEREBERAREQEREBERAREQEREBERAREQEREBERA/9k="/>
          <p:cNvSpPr>
            <a:spLocks noChangeAspect="1" noChangeArrowheads="1"/>
          </p:cNvSpPr>
          <p:nvPr/>
        </p:nvSpPr>
        <p:spPr bwMode="auto">
          <a:xfrm>
            <a:off x="63500" y="-838200"/>
            <a:ext cx="2647950" cy="1724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174" name="AutoShape 6" descr="data:image/jpeg;base64,/9j/4AAQSkZJRgABAQAAAQABAAD/2wCEAAkGBhISEBUUEBAWFBUUFxYVGBYWFBcZFxUVFRcWFBMWEhYXHCYeFxkjGRYUHzAgIycpLCwsFR4xNjAqNSYrLCsBCQoKDgwOGg8PGjUkHyQpLCwqKSkqKikpLCwtKSksLCkpKS0sKSwsKSwsLCksLCwsKSwpLCwsKSwsLCwsLCwsLP/AABEIALUBFgMBIgACEQEDEQH/xAAbAAEAAwADAQAAAAAAAAAAAAAABAUGAgMHAf/EAEcQAAICAQMBBAcCCwQJBQEAAAECAAMRBBIhMQUGE0EiMlFhcYGRM1IHFBUjQmJyc5KhsSSztNFDU3SCk6KywfAWVGPD4TX/xAAYAQEBAQEBAAAAAAAAAAAAAAAAAQIDBP/EACYRAQEAAgICAgEEAwEAAAAAAAABAhEDIRIxQVGBMmFxsSKR0QT/2gAMAwEAAhEDEQA/APcIiICInx2ABJ6Dr8POBnU1Tvrhh22iyyvaGO0pXSPEJXoT4zqMkZ9Hjzzo5mu6aGwm4+SkD9u9vxm7/rqX41maWbz96CIiYCIiAiIgIiICIiAiIgIiICIiAiIgIiICIiAiIgIjMQEREBERAREhartqis7XuQN9zcC/yQZY/SNbE2Uve7tRKdJbuYBnQoi5AZ2fCYQdSfSHSdd/e+sNsrputf7q14b5q5VgPfjE82706m/xbG1elwd/ihDdVuZEZWqVgw2ugXjYjHLKckefXDDd7S1612PofCpRD62CWx03sSz4924n5Yk2UXcnVNZoambIyG27mUt4e9vCDbWPITaCCcgjB5l7OeXtSIiQIiICIiAiIgIiICIiAiIgIiICIiAiMys7csAQf2haSGzlnCgjBBHUe3Pylk3SunV67VbnWqlcLwrswweM5IyDjOR8/cZYJrAAosZQxwCAf0jgED3buPpKmzuyLCps1DuOc9PSBB4B8h6WPhx5knj2D2RUaw2MFXdfWPIrtITIzgn0Rz55PtnazG47cvKzLX2uNdbYFBqUM2RwxwMHgnPu649gPniU3iaw8WW01eXUHPo5Yjz4yeM8cHOBhtD5TM6XsxLtXqN9bL4dic7+LC1an0gOVxwRjHl7MDPHrV2ud1Z+6d2bQ7WtYuq8RNzjYOVHQAZz1GB0Hv8AM5tb7giMzdFBY4GeAMnAHXgThpNElQ21oqL7FAA/l8B9Jw1vaVdWBY+C2cAAlmxjO1VBJxkdB5iYt8q3JpQN353oG0+j1F27OMIAM7N4DHnHOB088jI693Yna2rtdWtoCUuGO4+iykbFQBWw+GYOfSUH019kpKdP2nY+43WEYK4Srwl5ZT/pWRhwqgEDI567jJOj7tUMUTVW3m0MGC2ttLMu3BRwTv4RPVfPognBAx1sxg2sT4InBVP2zotRY4CYNe3keK9fp5OTYUUs67cYUEc5znIxx0ndoKMO/o/6ukeDX89h3t82wfZLuJryutDp02jrrXbWiovsUAD44HnMp+EQcab94/8Adt0mxmP/AAidNN+8f+7aXD9SJRobSuLKhmu3buTgAWMB0zwpY9D03eieGUpoNJq1sUMhyD7sEEcEMDyCDwQeROK0K9QVwCrIAQehBGCDKG3fpXyWzngMxAW8DgLYTwt4HAbo+Pkt/V/I00Tq0uoFiK6+q6hhnjhgCMjy4M7ZzUiIgIiICIkTtCm1gBVZsOeTjPGCPZ8PpLOxKzAbMoP/AE5azgvq324OduVLMeCSB6PTJ6fpY6ACdeh7PNHaASuxhU1DuazyNwsUbgfcGx8OOmMdJhLvV+NseV+mkiInJsnCy5VGWIA9pOB9TOcp9J2dU9+oaypHYWqAzKGIAooIAJHAyScDzJlg7bO8mmGMXqxJwBXmwknoAKwTn3ThZ2/6QVNPcxbOMqtYOPb4rKR9J094WIKAcDBOB0zxIHebtSvTutlpwPzYHtZiSQozxk488D2kTrjhLpwy5dWyT6WH5U1DW+GK6qzjq1jOc+wqqKM459adVN19ljK2p2hQceFSi5x62TabPPpM2e/CNqN9Ol1NuWwmKjh/QPKlcnaCOTjOOQDgzq/K3aTvd+LaEIcOFNtgD8lssEI4IwvBB5ccHBA34dfhPPLf5aHS0h0tNjW2FQWG+58YOcKUQqpHynf2F2VUaXC1Ip5XcEG7BHUt1OM+ZkLu+toq1HjMpJyV2jG2s52K3tYDqff1MuO73qN+1/2EZ9S6Zwytym79s32r2jraRZVVan9nr0+G8MVhg5ZX2mwuDtVNxx/OQO09WlQQL2sCPEDWIhbJRixfb4TYzk559/wnR3/7NFmqcjhgEx7D6I4Mx50OM73UYOCM5Pl5efXynq4sN4zX9OPJlPK3K+v309B7s99dMltlb2sRZZuRyrBFHh1phjY7MMsrHJ4G6XS9sLTdqjsexmtXalYUswXT0FiNzAYG5fPksAMkzytezhngO455C7Rny9bGR18/KWOiq19a76Qnhbbl25Z7msWpHFdJwVBIqXbnPqkeyTPgmMt+zHm8rJj3r5/D0Ne9drgNVp12kZBe3yPQ7a1b6ZlTr+37BatlmqoqKq1YATJ/OGt/0364r49Hz6Sjo7ESxmu1DW1/nCRUbtiVsM+Io2nByzODyfV4MkaPsnQoR4VSOQCvoK9xwSWYeju6lifiZznHjPhq8uV63/qNv3Z7b/Gaichih2llGFcEAq6g+RB94ypwSMGWmo0yOpWxQynqGAIPyMo+62jZTbYUKK+xVVl2nCbiWKkZXLORzg+jnzlzrNWtSF2zgEDgZ9Zgo/mRPJnNZdPZhbce0Tu+x8Dkk7bL1GSSdqX2IgyeThQBz7Inzu99if32p/xFsTOXutLOIiQJj/widNN+8f8Au2mwmP8AwidNN+8f+7ab4/1DWab1F/ZH9BOVlYYEMAQeCCMgj3g9Zx03qL+yP6CdkyPgE+xEgRI3aVzLTYyHDKjEcZ5AJHHnPJO0+9/aG7a2oYA9PDVVBHuIGf5zrx8Vz9MZZzH29jJlfq+8Wlq+01NS+7eufoDmeKXNqbuXax/22Y/9RivsZ/PaPn/lPRP/ACz5rleb6ep6r8JOhT1bGs/Yrb+rYEqb/wALdefQ0zkZ5LOoOPPAAPPzmKTsMfpOfkP85ITsmseRPxP+U3ODCMXmr1vsXt6nVV76Xz7VPDKfYy+X9J02f/0U/wBms/vapi+558K8mqgudjDamwHqvJLsox8/ObHRU3vqRddWtSrU1YUWb2O50fLYUKoGzyJ6zjcJhb9adcc/KRdTOd7e3btMU8EIdwYkOCc4x0IIx1kztPthcCum9fFZ60wpV2UM6h2284whY5IwMZ8piPwhFaNRSz2am5/Df0cjwyCyj1ECqWHpeRxxnqs58WO8ptvkt8enYv4UNQPWor+rj+pM0fc3vHXqTefUsNgY1k84FNKbl+8u5Tz9Z5g/aeoc+hpCuehsYAYAXBIGCDyePcOfZM7A7P11moQC6ukluGrr3lOHDE7hz1Xz8vLpPTnxY+N104Y55b7em94uqfBv+06O2SgtRrNu1AjktjC7cktz0wM8yT2xo3xWBl8LtJ6knjk/Gcu0OzGssX0cqVCtz5fpA/I+U442ST8pnL5Za+4zvbnbmn8V0GsWovlVddzbSVXGNpGc7h0I4zgjaSKnu/3lq05K1tqtY7k4BrO5SwUBWLYC7dp3DnBDZHDGa7R9ydNVeHroqAGD6mTkADq2fYDn3SfoO7lFNrWVVqpdQp2qq+ivqrwOVHkPKLyY61+zcw7/ACpO7use2nUF6XqwMAP1IxkNjHHUjHI46mXXd71G/a/7CTdNoETO1cbuvn8ufKd1dQUYUAD2AYnPPkl3Fw4tWVQd5u7njfna/tBjI++B5fETF39ydbcymstSBnJIQFum3O7kAc8Y856rEuHNljNNZcWOV28z0X4HzuDXapzyrY3FgSpUjOcZ9VeM49ETbdn93Kq6Wqb84rHcd2OvGMY6YwCD1BltEzly5Ze2phIrtL3c0tePD01S48/DXP8AERn+csAMT7Exbb7bJA7b7Oa+hq0sNZYod4AJG11c8HjkLj5yfEk6Fb3fP5k/vtT/AIm6fI7vfYn99qf8RbEuXuiziIkCY/8ACJ0037x/7tpsJlO/VG99Gmcb79ufZuUrnHn1m8P1C/v16U6fxbDhEQFjgnAwOgHJPulHrO/9KA7K7LOCQQmFIVlUksTwoJOTjjYc44zP1HY+osqat9XsDIUzTSqkAjbkGwvzKvs/sA6SlKtTffqa0XHim20ED2XVo3K843c4HUcbpZMflHM97L2rZqtJj0UdGtYV1uHYejubAyEIOc+3jgZq6+3NdYF/PUKxLblpBuIySR9klnqggdQeOfbNbo+yNKAGrpq5AIcKpJHkd/JPxzLDEeUnwMczatUvci/UZpdVrKJUm7DEHNjggnJHCdCOuBMhSzGsFl2scErkHaSOmRwZ6X2z3g01KOLbkVtrehuXe3B4VM5Jnmen1AevcucHHUEe32z18G9W6ePnzxtkl7fLblUZZgo9pOPInz9wJ+RkO7tyhTg2qTjOFy3mRxtz5j+ntE5arsiq191i7jt24ycYBJ6A9eZ20dnVLwlSjqBxk4OMgZ5AOBx04ndz/wAVbR3oRwPDptckA4C+3djkZx6vmP0h8JK0Osvdh4lArXGSS2TnAwApAPtPI46EAy903Yuos9Slz7yMD6tgS003cfUN6xRPicn6D/OYueM91rW/UQuwUtLOaN28KvCkDcpsRXBbBKjaScjnjz6GwXu5rrs+KK06YNjG4hhgZ2uXBB9Yrx90EcPNB2B3YGmYt4m4su3G3AHIPt90vJ5OTl3l09XHjZjqshoe5lzJ/atZbySfDrYCtBkbUAAAcbRg5XknIwc50+r0CWVlHGVI8zz7iD7ffJETjcrXTTKaXuGu8m2wsoPCqMZHluP+U0ej7PrqGKkCj3Dr8T1PzkiJcs8svdZxwxx9EREw2REQEREBERAROnU6tKxmx1Qe1mCj6mQ/y4jfY12W+9EIX5WWbUPyMuqLKfCZXB9U/RaqR+sTa3zVdqg/7xj8kFvttRa/uDeGv0q2kj3FjGhG/wDVtGcDdgOULMPDUEYBKm3abBz+gGz5ST+WS32NFtnv2eGv8VpXI96gyTpezaqvs6lU+ZCjJ/abqfnJIEts+BB7G0r11bbAAxe1yAcgeJa9gGcDOAwGceUSdEl7CIiQJme9/wBvof8AaVkftVe0UsPh6sFeWONDu2Jk4UEW/nHPAAA8iTgSo1/ZvadzVGzUDdS4dQNGMeKeUUt4mCqry7+qDwu4zrjj3tHosGYdH7VJA/G1AP6R0BACqcWOw8TIB6KnrN1IA5mt7MouSvF9wufJO5axWMeQ2hm6e3MxcdK6uwhio4/1uo/xFsnmQOxPsm/faj/EWywky9jPd1NGmNQ+xd51WpBbaNxAsIAJ6mSO1e61V5U8oRgHaByB0HsGJ092b1Wu/cwX+1anqQP9KR5/EfWW9OurZyiuCygEgHOAeB/QzrncpnbHm4pjeOSqzT9ztKvVC/7TE/yGBLTT6Cuv1K1X4KBO+JzuWV913mMnqEREy0REQEREBERARPjMAMnp7f8AOV7dv0ZIR/EI8qlawj3HYCF+ZEurRYxK0azUP6mn2e+6wD5hK95PwJWPyfc32mpI91KKg/ibe3zBEaE+25VBZmCgdSSAB8SZA/L1R+y3XfukLj+P1B82nOrsKgHcaw7fesJsYfBrCSPlJ2I6Fd+Mal/VpSoe2x9zD/cr4P8AHA7Lsb7XUuf1awKl+RXNg/jllEbELTdjU1nctS7vvkbn+btlj9ZNiI3sIiJAiIgIiICIiAxGIiAxERAr+xPs2/faj/EWyeZn+7+vzfdTu5XfYFx036vWKWzjz2KOvlNDNZexRnulSd2S+Wax87sEeK+9gMDGM/8AnAxZaPsyqok11qpPUgcn4nr5D6D2SVEXPK+6xjx44+oRETLZEZkTU9r01na9qhvuZy5+CD0j9I0JcSt/Krt9lprG/WfFS/MP6f8AyR4Oqf1rK6h7K1Lt/wASzj/kl0LLMgXdt0KSviBmH6CZd/mlYLfynAdg1n7Uvd+9csv/AAxiv/lk6nTqg2ooUDyUAD6DiOhQPZrrbH2ApUcbMqtT4x6W92NjHPsFa49ssRpNQ3r6gIPZVWM/N7d2fiFEsol8hXL2BT1dTafbazWfMByVX5ASwVABgAADyHT5CfYkttCIiQIiICIiAiIgIiICIiAiIgIiICIiAiJ8MCv7DQeGxwM+LqBnzwNRdgZ+Z+ssZlO6neyrUUM2lS24eNqB6NZUAm53GWs2r6rKeueZc79U/Raqh+sWtb5qu1R/EZuzsTr71RSzHAUEk+wDkysq70UttJ3IjLuD2r4QORkBUtK2E8+SztHY5b7XUWv7g3hr9KtpPzJkjS9mVVZNdSoT1IUAn9pup+cnQj/lnd9lRbZ79nhr9bSpI+AMBdU/U1Uj3BrW+p2KD8jLCywAZJx7zwPrK3R946bLWqDqGX9ZSHXAO6sg8jB58xH8QcvyIrfa222+5n2r80r2qfmDJmm0VdYxVWqD2KoUfynL8YX7w+onC7W1qpZnUAcklhwJO6O8CJG0HaKXVq9bZDAMPbg+0dQfdJMgREQEREBERAREQEREBERAREQEREBERAREQEREBERAT4Z9iBUaR/xclLAAjPYy2D1M22NZsf7jZfAJ4bjnJ2y3BnGysMCCAQRggjIIPUEeYlaaX0/NYayof6Pq6D/4vN1/UPP3T0Wa9i0iVGo7zVqPstS3uXR6g/8A1gSt1HfCw8Jo9Qv6z6XUMfkiJg/N1iY0R+8vdisEWLRVfk48G1rdzsei0WBiE8ztKEdTlQCZmO3e76V1Cyyqupt6B6FLhErFgIdHZvz7AbgWGMB/VBE1el7Ut3bl0WpssIx4l4CYB6hEXIQe7jOBknrO7VaXU3qUvpJRuDXurqrI9jMrW2H5bfhO2OVx9opL+xKFYjT9nUaxduQ6XFSuRlBbkFWz+oS2OdvtqO1+w9LmlAaFuZvzmxWQVJgglltYsCoYnnBPhjgdJXaPXazRW2U0XBVRrF25DKxUc7Vs/SHtCjcc8YEt+5ekbU6i+y5BbqEIBNr2VuhwMlGUHYRgDAVcc44PHXVx72y7F7qMdofTU11jj8eCW+KUUAL/AGdifBY8+mzFQBnaOBN7pBXp6eLcpjKmywEY68OfL38yvs02rAKgFlPGGsV+Pc2K3B9+4mZi7uVezNns7SMOSjG1qnVz52FRYLRnJ5APxPM5WeU7q7bjsrt6m9NyNgjhlYgMp9jAH+f/AOyd46/eH1E8f1XYTUaqpdRQgD7wDZtWs2FfVRg2zaSAVU85JBE0Fvd27ZhexdHvxnf42V68laiFJbGTtLgc+vGXFJ8/1/0223aHbNVK7rHGMhQAQSSTgAD/AMwOZLSwEZByPaOf6TyOnsZNRq9mlprVq1y42pgWJYTtaoupweFIDdEGD5zQafusUuDXaWnT1r1bSBrHsbBGbCVDVJk5wqscjlgOsy45OtrtvolVqe3KaaN/iiwAeToXYDrjkbiOePcZM0vaNdiB0sVlPQgj4EH2EHjE46qpMTh4y/eH1EiajtmpLErawb3zgZ6AAnLHyHBxnrGqJ0T4DPsgREQEREBERAREQEREBERAREQEREBERA+Yn3ERATp1jEIxC7iAcL9444E7ogeXaHunqlBZ0dWbccpkldzszDKv6QwxOCOdoH6Qln3N7D1FGrZ3rbbZ4qtu6KAyOhU7jncd3zzzzN9iMTteW2aTREROKqfvZ2Smo0liPjhS4JGdrICwJxzjgg48iZ5bo+2dSqY07ugAXKpaN3Kt6QrCsEBABIAO3B5nqHfHT22aOyumve9g2AZxjd1YnIxxn6zGp3U1KoyhLMsGzguA/o8BwLduTkjyxjjOefVxZax7ZsTu4nY62aMPW6v4jEnx6hY2QfRw6uvODnIxyzHAzLnWd273Xb4wxwcbrCOPdYXOPLAIE6Pwf9mXaep67UYA+HYC3rbnrUOp5OcFQPLy4msmM+SzLo0801XcnUJnxNPoCh9bUJVeLUU5yTULPS8uQ/AycHGDB7O7pEaq2ndpy4Stq/GBdb0IPpADDHjbnB8vMT1mYT8IPYYrrTU0na1Tr6H6J3sAdjf6M55+714BJM1hy23RYr17vWZKajR6DTgKzGzbY4cJneKgGGMKA2W5GfVPJETsPui9z220V6VqlssQV2K+y5SRnDrymNoAJVupyCelP2n3rvvoNd7sa+QVDLvBDbRvsCenhiq5BAPpcz03sW9dNRWrD8ztBW7HB3ekTeOdjEkktyp9q9JrK5YwVvdfuwNzWsiaZgxQUafgVFSSfEdhmxyCDnCrgggHOTs5X6jTncLaCCxAyM+jag5AJHQjJw3vxyDO/R69bM4yGXG5GGGQnpuH9CMg+RM8+Vt7aSYiJgIiICIiAiIgIiICIiAiIgIiICIiAiIgIiICIiAiIgIiICIiAmT789l3ajwUpryFfez5HGBgLyRkEnkfMdONZPmJrHLxux5br+5171LX4dmA1Xo5JC5YbnTNhAI4PGepJxtJmt7t9lamrTIviFSmU2WDeu1SQhUht6ZAHG9gPZNLifZvLltmk0zj6eyskpS9R6k0FbaSfMtQ21s/sKD75Hv7YRmAuUB14WytjVaufZVftfB+6C4OOQZq5xesEYYAj2EZH0mfIUFHeEqQCy2jyz+Zu+dVu1X+Kke5ZZ0dtUsdu/Y33LAa2PwVwCfiMidd/dvSsMGhBn7o2Z+OzGZX29xNMQQptrB8kvsC/wAJJB+kv+NGizEyidwdn2PaOsq9yvVj+E1Y/lJVfYOtU8dq2MPZZp9O380VTM2T4qtDOnU6tKxmxwoyBljgZY4AlPq+ztd4LqutQuUcKfxfb6RUhTuFno845wZG7QQ16KlNeDq33VI7VqUDWc+ngEYHl5AkjgZ4TEWzd4tMNub0G9VYZODtcFkJB5GQPOcB3o0n/uax16sAeCQeDz1B/l7RMhb2hRYpZ9C26utVUGx1UKlSkruznOHbHo5KjPtAkJq9KjGz8RcP6B9ck+m29f0uTmtBxwW2LOnhE22mn11dm7w3Vtpw205weuDj4xOjs3seqjd4Sbd5BbljkgbR6xOOBE5XXwqfERIEREBERAREQEREBERAREQEREBERAREQEREBERAREQEREBERAREQEREBERA/9k="/>
          <p:cNvSpPr>
            <a:spLocks noChangeAspect="1" noChangeArrowheads="1"/>
          </p:cNvSpPr>
          <p:nvPr/>
        </p:nvSpPr>
        <p:spPr bwMode="auto">
          <a:xfrm>
            <a:off x="63500" y="-838200"/>
            <a:ext cx="2647950" cy="1724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76" name="Picture 8" descr="http://t0.gstatic.com/images?q=tbn:ANd9GcSxkxRMxvraU_qRutC4K2IXXuQ0EZzXgXfm5BFua5xTNrD8hJe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5986" y="2016509"/>
            <a:ext cx="3916613" cy="2986991"/>
          </a:xfrm>
          <a:prstGeom prst="rect">
            <a:avLst/>
          </a:prstGeom>
          <a:noFill/>
        </p:spPr>
      </p:pic>
      <p:pic>
        <p:nvPicPr>
          <p:cNvPr id="7178" name="Picture 10" descr="http://t3.gstatic.com/images?q=tbn:ANd9GcSg-4ImaKeAiX8r3hSf6gHR3FdGRpMaD86-WpGxlSQoPj3x6Ij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4996" y="885825"/>
            <a:ext cx="3503415" cy="2624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1800" dirty="0" smtClean="0"/>
              <a:t>	</a:t>
            </a:r>
            <a:endParaRPr lang="es-MX" sz="2400" b="1" dirty="0" smtClean="0"/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642292" y="160205"/>
            <a:ext cx="6265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Sustentabilidad Energética e impacto ambiental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6146" name="Picture 2" descr="http://t3.gstatic.com/images?q=tbn:ANd9GcT2PLm8X2awQYt61lt-rbRcMa0zd6RlIz-6JrpvHVSRu8Lobz6lj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37229">
            <a:off x="1436432" y="1295491"/>
            <a:ext cx="2410353" cy="2508960"/>
          </a:xfrm>
          <a:prstGeom prst="rect">
            <a:avLst/>
          </a:prstGeom>
          <a:noFill/>
        </p:spPr>
      </p:pic>
      <p:pic>
        <p:nvPicPr>
          <p:cNvPr id="6148" name="Picture 4" descr="http://t0.gstatic.com/images?q=tbn:ANd9GcTgyHokSQh2Z7cmC4LSMNDRaZaMcdvzSoj-22zHckKqHWdOgv_YZ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9278" y="1312776"/>
            <a:ext cx="4071145" cy="2699346"/>
          </a:xfrm>
          <a:prstGeom prst="rect">
            <a:avLst/>
          </a:prstGeom>
          <a:noFill/>
        </p:spPr>
      </p:pic>
      <p:pic>
        <p:nvPicPr>
          <p:cNvPr id="6150" name="Picture 6" descr="http://t3.gstatic.com/images?q=tbn:ANd9GcQYIXaNg2mAWnuOrUZ7_Hl7KyvEVG7Boa3LySWprXj2-MBatxuTG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84172">
            <a:off x="5104029" y="4475742"/>
            <a:ext cx="3308867" cy="2782149"/>
          </a:xfrm>
          <a:prstGeom prst="rect">
            <a:avLst/>
          </a:prstGeom>
          <a:noFill/>
        </p:spPr>
      </p:pic>
      <p:sp>
        <p:nvSpPr>
          <p:cNvPr id="6152" name="AutoShape 8" descr="data:image/jpeg;base64,/9j/4AAQSkZJRgABAQAAAQABAAD/2wCEAAkGBhIREBUUEhQUFRUUFxYWGBYWFxQYFxgYGBgVFBcWGBgYHCYeFxkkHBgUHy8gIycpLCwsFR4xNTAqNSYrLCkBCQoKDgwOGg8PGikkHyQpLjUpLyovLDAsLCwsMC0sLSwsKSwpLCwqLCwsLCwsLCwsLCwsLCwsLCwsLCwpLCwsLP/AABEIAMwAzAMBIgACEQEDEQH/xAAbAAEAAgMBAQAAAAAAAAAAAAAABQYCAwQBB//EAEEQAAIBAgMFBAcFBgUFAQAAAAECAwARBBIhBQYxQVETImFxBzKBkaGx0RQjUsHwFTNCYnLhQ1OSwvEWJGOCohf/xAAaAQEAAwEBAQAAAAAAAAAAAAAAAgMEBQEG/8QANREAAgECBAMFBQcFAAAAAAAAAAECAxEEEiExE0FRBSJxobFhgZHR8BUjMjNCUnIUNFPB4f/aAAwDAQACEQMRAD8A+40pSgFKUoBSlKAUpULvDjHjKZGK3DXtbllrPicRHD03UkrpdPgWUqbqSUUTVKp37Wm/zG+H0p+1pv8AMb4fSuT9u0f2y8vmbfs+fVFxpVO/a03+Y3w+laNobVxJgmySsGETspGW4K66ePHkaspds0qk1BRevh8yurg504Oba0LxSqDudvBPPHCzys1zla+XW3eN/MEe6ubdneTESxSM8zEtPJlBt3UXSw0ta/XWtEu0YRjKTT7r9hmhTzuCX6kfR6Vz7PkLRRkm5KKSepIFdFdCEs0VJcyDVnYUpSpHgpSlAKUpQClKUApSlAKUpQClKUApSlAKr+9B1j8m/wBtWCq/vRxj8m/21y+1v7SXu9Ua8H+cvf6EHSlYyyqi55GVE/E3PwUcXbwFfFwhKbtFXZ3JzjBZpOyM0Qk2Auf1r4DxrhxG1ypy4YLNMTkHAxKWuDmb+PS+i9NTUTtbaL4kZIbrGNSgazsBrmkvx/p4CuGSJoVU3KGW9rcezGjSDz9VT5mu1h8FGm1KTvJeX19I+dxPajqXjTXd5v2EBhd8ZcN2kMZ7pY2cKAVIJXtI/wCa1wATbXwqzejraglhmjtZonEvmj90nrcEanxrzB7v4N2KrGpzpfXMGUp0/DcHx4VyYzdqTZ7Li8GWZY/3iN3iqnQ5rfvIjzNrrp51vqSo14uls2uZTh88FGstUj7Rsv8AcR/0L8hXVXBu/ixLhIJFGUPFG4BN7BlBAvz41vxMlq7lKLUIx9iJTkm2zopUO21WU9R4/WuzCbVSTS9j0P5daucGtSCkmdlKUqBIUpSgFKUoBSlKAUpSgFKUoBSleE0B7Vf3nHejA5hvmtTqygkgEEjoagN7JJBk7MgMVcBjxS+UZlHAsOhtxrndpxTw0k3ZXXqjThW1UTSvv6FZ2htmOB8hBkk/CNEU9Hfmeqj31BY2RsU2Ym7aDKR7ljUX08B7afsRwQAsjE8TZQviSWbT41KYHYuU3cjyW5JHRnNtP5VCjreuGqlDDx7j+GrZVOhi8XP73RHLsrYxeRRYMb2PNB1DEH7w/wAq93TU8q4tu/8Ac4uSUd4K/Zx2YAZYxl0HC17mp3buLaKHLGbSTAquX1kj4O4HIW7o86qWzsKAMpu1iAO6b9AoHWtOHnKUHOWl9l7DJjo06NqFP3+JP7IgYPdtCoyj+puOvgo+NT6NYgjl+iD1BGhFR+yYyqWPIm5uSS3AjxCgBb9Qa7xXHxlVuqsv6fU7/Z9Dh0LS5lv2Sirh4gqhVEaAKvAAKLAeArRjJa6NmreCP+hfkK04vZzH1T7DX3eHd4Rb6I49VWbSITEPc1prZPEymzAg+Na66K2MbJHA7YZNG7y/EfWp6GYOLqbiqhXRg8a0bXHDmORqqdJPVFkZ23LVStOGxKyLmX/itkkoUXJtWW3I0XMqUpXgFKUoBSlKA8bhpURi9sSIbZAvnc+61TFce1ZFWM5gDyAPWpwtfVEZXtuQsm1pT/FbysK5nmZuJJ8yawpW1JLYyttnfsSS0tvxAj86z3o4x+TfNa4sLJldT0IqU2/gZJCmRb2DX1A45bcT4VxO2qcp4eSim3pt4o6PZ8kqiu+voVyuTa20OwizgAuxyoCLrcC7Mw5qotpzJFTP7En/AAH3p9a48ZujLKwZlY5PUBZMq39YgAg3PnXyGGw041L1KcrfxfyOviamam1Skr+KKRg4JZXZ5JMzMbl+HDhc8APDgKmsAGkNr6LxYC1hzI/8jcOoXXS9Sb7izN62e3ROzX4lifdY1I4bduWNAiRkKvAZlPtJLXJ8TW/ESqyXchK/8Xp5HKwmCjCeerJfE5VUAAAAAaADgB0r0V3fsSf8B96fWg2JP+A+9PrXI/pK/wDjl8H8ju8an+5fFFk2X+4j/oX5CuqufARlYkUixCqCPEAV0V97RVqcU+iPnp/ifia5oFcWYAioPaGxyneTVfiPqKsFK0Rm4lUoqRTaVI7YgRWupFzxUcvHw8qjq2Rd1czNWdjfhMY0ZuvPkeFdWzy0swLG+XX6eVR1TuwIbKW6m3sFQqWSbJQ1diVpSlYzSKUpQClKUAqubYxeeSw4Lp7edTeOxGSNm5208zoKqtaKMeZTVfIVkiEkAcTpWNS+wsJclzy0HnzP661fKWVXKoq7scOL2e8fEadRw/tVjwkmaNT1AraResYogosBYdKySnmWpojDK9DOlK+b7179z4bGYhBPDGsEaPHG8ZYzswYmMMDdToNfGqyZ9IpVXXfFUlk7dgix4aKd1yG6FuIzg983IAAFbsPv3hmEhkEsJij7YiZGQmPgHUH1hewtxuaAsVKoDb/NLjcsfaRRLhJpmWWGxzKA0bgGxYZeQIqXbfqGKKMv2kjGBZnMcZOVCP3jC/dBPLU0BaKVBxb4QPiBBEJJGKo5ZEJRFkAZGZuQII18a0Rb84eSQRp2nfMiRylfuneMEsqtzOh87UBY60YuBnWwYr5VD7i7UlxOAilmbM7ZrmwHBiOA0qfr1OwK9NsSQcLN5cfjXDJEy+sCPMVJ7zbwthQuWPOWvxNgLVVJ9/cS3+HEB5E/OttKNSavYyTcIux7tnFyoQEIFxxsPzqOG18Zawlew5AD8q0Y3bMspBZUFvwgD5VpTHuOQrdGFlqkZZSd9Dp+3Yw/4sv/ANVui2hjxwkl9xPzrHC7Ue4umnhep5DUJu3JEo3fMw2LtbH9qgka6syg5gt7E62tV8qobO1nj/q/I1b652ItdWVjbRvbcUrwm1cC7ew5fIJo83TMKz+BbdI07ek0Vepv7qhwlSO3MUiNdzy0HOoRtqE+qnvP0qfHhTXedjPUaT1OsJVnwsQRAvQf81SztzsxmdB3ddDoTyGvjaovEbw4lu92zLzstgB4Wq2CeIV4NWIqrGJ9OpVW3K3mfE545dXjscw0zKdNR1q01TODhLLI0xkpK6FUnbW5mKkxOJkikw4jxUaRMJUd2VVDAlQCBfvGrtVN3+23JBNhEGI+zxytKJJAqsQFQMtr+OntqJI0z+jgsJE7buthYcOhIJYNEQyueRFwNKxxe4M+LMrYyaPO2G+zx9irBV72cu2Y6kkDThavdjb9suFjaYGZ5pZI4CoSLto0JtKc5CoLcydfbXbF6RIZI4jDFLLLM0iiFQucGO3aFiTlCi663/iFAcS7l42SYy4nEQs32WXDKERlAzgANqddbk/CtWL9HMmaN0OGkYQRwus6SFbxjKrpkYEacQamMRv1HEZhNFJE0MC4jK2W7K3dyrY+sGsvmwrLCb5drN2UWHmcr2fbMMgWEyBWysSRmYAgkDhQEfi9yZXxUEinDxRwdnYxLKspVUCmIkPlKE3tfgDatGxPR42GlFhhXjV3ZXKSduAc2UXzZLgka24Csdgb7GLCR9sXnmmmxKoM0akrHI4uWcqqqAANfCu4ekiFhh+yilkfEZ7IMilezOVwxZgL34AHWgJfdLYjYPCRwMwcpe7KCAbkngamK8Br2gKzv2n3KHo9veKrSbHk7HtQUK5Q1r97KSVva3UcKsu/bfcoP5/kDUJFvABhhDkYkJk1YZNGzZstr5q6VFy4ay9Tn1lHivN0OQ4V1LDIWCGzEI2Uc+JGntruwmAdkzZcozKoup1zcxpqPKuhd5rhvuzcs5Fm074tZxbvWrcd4r5T2ZuChPf7t0/CLd29eyc+h7FQ6kTPnyeq1iwW4U2JzWsDatqpJcjI911IytcDqdNK7J94SIQoQgqynQgXAbNzGh8aR70SXktBlz2IIdb3Asc1xb3UvK23me93qZ4RTHPDcg5srexwbVchVBgaabEwE2QL2alRrmK3JN7aA9KvorLiFZq5fRe5SPSjtl4oUiQle1LZiOOVbd323+FfM8NhC7BRxPw6mvse+e7P22ABSBIhzITw8QfA185wmxZcNIVmXK2ltQdNddOX0q6GLjQwsnH8S9XszLiYyz3exNYYEgZmLEAC7G5sNONdyGu5cFDh41M2ZncXyqbWHjWzDYWJ88neWJLaXuxPQfCvl5U5Ser1+txkZCbUgLxMo9biPMa29tVR9qZdGBUjiCLGvo/2SKaNzECrIL5Sbgiq1PY8QD5gV0MHjXhI5XHMnqtbf6ITi0SXox2dJeWdxlVwEW/OxJJ8uVX+qnuHirpIn4WBHt/4q2VpdZ15cTqb6KSgrCofa+7wxGJw0xa32ZpGy5bh865LX5W41MVqxU/Zxs51CKW9wJoWlOm9GoyKqSr93PLNEHiV0Cy2LxMhNmF7kHS1b23HkAgkinjixEHajPHAixsshGZTEDa9govf+GtO62CxGMiixs2LmUyntFhjKrEsdzaMi3e04k61uwe/4bFnDNEoYrKVKTJJYxC5V8oshI4anxoDh3h3ckxmNwsbKzdioOIxFgkckZYOIgutyXRTYcKmU3XmixUk2HxHZxzusksTRhwWACkq1wVuoA9gqsbV33nxGGw2IjgljX7XAFCuM0/rB0FraEi2uhqab0hZElWXDOmIikiiEIZWztNcxlX4WIDXP8poDTJ6NB2UIWVTJDJM6mSJZI2WZy7I0bGx5WN76VntXcB58PHAZYEVdWyYWMHNmzZ47H7prALpfhessR6QWiScS4Zlmw7RB4g6tmSU2V0YDveXWpPd7edsRNNBLC0EsIRipZXBRwSpuvPSxFATkEWVVW5OUAXPE2FrnxrOlKAqPpAzZYiBcXbnbW1VBcQRxjb2WNXrfkfcKf5x8jVOirq4Z/do5mI/MPI8fb/Ck91bl2meUMhrqhNdkZqUpLoIoiXxMzC3Y5VuLljwF6k0iFe4r1favzFZx1Bu6LEtTp2Yn38X9X+1qt9U/BNaWM/zj43H51cKx190aaWzPDVC35iy4lH5Mlr+I0q/VDbz7E+0wkDR17yHx6e2sFaGaLR7VjmjZEXjsKMYqSxMt8oVlJAII8/M17gYLRyYZ2UObMuuhOhtfrp8apIldGKtdWGhB41kMQetc91Nbta8zHxFe9i6YSD7JHI8jLmZSqqCCTfnp+tKjdp4WMYZZMjI5IAuScwtqx0014VXWxJPE10jHYnEkQqzve2hNwLcz4CvFJSWVLwGdNWt4Fm9HsJyyvyLBR7NT86uNcOxdmLh4VjXkNT1J4mu6unSjlikbqccsUhXjLcWPOvahd9cQ0ezsU6MVZYZCGGhBCmxFWkzhwO5BgbLBip44M2bsO4UAJuyqxGZVNzpfTlXPsr0cpBJGwxEzLF2ojjIjyqJc2YXC3Y68Sb6ComaB8CuBnhnnb7Q8McsMjmRH7VczMA2qsPDSt2yd8JQixQxZ5ZsXiY07SVyirGc7OzEE272iigJbEbgRtgoMKJpVGHfOrrlD5rsynhpYty6Vj/+fRtHIJJ5nmlkSX7QcodXj0jKgDKABcWtzNR7+kl44jLLAAsMz4fEhWLFGAOR0076EjhxFG3vkSeCSeMpmwmIxDIkjEBV76qV9Vnyga8r0BJHcFWWbtZ5ZJZ3iZ5SEBtCQUQKBYLpUrhNgLHi5sSGYtMkaFTawCXsRzub1Tf+oMTJjcDLiIlhjaKeZckhe6hA2VxYd4Cx58fCpDdr0htisRHGYlCTK7KULlo8uqiW6he8ut1JtwoC70pSgKzv1JaJB1f5CqjFV53k2A2JC5XClL6EEg38uFV47n4peHZH2kfOujQqQjCzZz69Kcp3SOaGuyOuefZ2JiNmSO/H16xX7R+CP/UTVjs9meRTW50YpLrYG2q68bajW3OpGHdOUgH7SdeiL9aiVw07kBmjUEj1QSePU1fkWwA6VnqzcEkmX04qV7kFg90VV1Z5pXKkMASALg3Gg41P0pWSU3Lc0Rio7ClKVEkQu291ocTqwyv+NePt61V5PR5OD3ZUI8c16+hVybTxXZoep0H1qqVCM3qiqdKD1Z88/wCkJA1nkSwOpW591XDd/DYeBcqDKx4luJ9v5VH56xLVphhYR2RTFKDui4UqsYXabx8DcdD+XSpzD7QDIWKstuo09h50lTcTRGakYbTxZSwXQnnUXiQJ4pIJmPZyoyMRxAYWuDatuOxfaN0A4Vz1WTGytyMPHJHK0k2IaEWi7aTOsfK6KAADbS/hXh9H+HCKqtMjJM86SK4EivJ64BtbKbcCK6MNjWQEC2vWpbB4wSDoRxFAQMXo9woVFbtHCPJKQ7AiSSS4MkmneYcuQ6VlhdwsMnZ3MriKKSBQ7Ajs5L3Q90EgXsOgqyUoCrbL9HeHgkjkDzyGJWRFkkzKsbCxjAt6tq7NibpJhGHZzYgxqGCwtJmiUMb2AtfTlrpU7SgFKVhMCVNuNjbzoDOvCaiMFtzlJ/qH5is9sY8BMqm5bmOn96s4bvYhnVrkTjsRnkLcuXkK0UpWxK2hm3OzZMGaUdB3vd/erNUZsLDZULHi3yH6NSdZKsryNFNWQpSlVFgpSlAKrO1MX2kmnBdB+ZqxTxllIBtfS/SuXD7HjXlmPjr8OFW05KOrITTeiK3SuzaWBMbaeqeB/KuOtaaaujM1bQkdj4hFazAa8GPyqZx0JZCBxqq1L7M2xayycOTdPA1RVpt6othO2jOVlINjpSu3HYRixZRmDa3GtcbIQbEWNZi88rKFyGBHG9YE1oxeLWNGa4NhoLjU8hXqTbsjxuxbBXtfJ3xEsrEyMzEn8Rt5AVIYPZgbjm/1GtbwtlrIzqvfZH0ilUkbCTo3+pqzTZwU3VpAeodh+dV8FdfL/pPiPoXOlQOA2syG0hLL1PrD3cR8anVYEXGoNUyi4lkZJlUxkWWRh0J/tWmpHbkdpb/iAPu0+lR1bYu6TM0lZit+CwpkcLy5+ArRXfsvGmMkZcwPGw1pK9tBG19SxKoAAHAaV7WMb3F9faLGsqwGsUpSgFKUoBSlKA1YjDh1KtwP6vVZxeEaNrH2HkRVrrViMMsi2Yf28RVlOplIThmKlSuvHbOaI9V5H69K5K2Jp6ozNWOvA490NgbjoeHs6VI46ZHQNazaD9dajcLFepqDCBlseFZ6qRdTufPt/r5IrfiYaeQqq4TEFGvYEi4sa+kb67EAw4kuSY2BAsP4rKb+VfPMRF3r9bVuwlVOCh4mXEQeZyJ7Z21IWtm7h8dR7xVuwOFBsRYg31Go99fNYlqSweIdPVZl8iQPdVlSlfZkIVLbn0dowOJA8zXNLiYx/Gvs1+VVSPaRPri/jXXFKG4GsvBtuX8W+xKS4xOVz7PrWeB28YjbKSnS+o8R9KjhWEkijiQPbXuRPQ8zPcsk2IixOWz5SL6MNfZrauiPYMY4lj8KpTY9BoLnwAruw+18TGLqpCjiHOlrjlxqDoyStFk1Ui90XGPZsa8FHt1+ddCqBwFqI1wD1Fe1ibb3NKSFKUrw9FKUoBSlKAUpSgFKUoDxlBFjqKisXsIHWPT+U8PZ0qWpUoycdjxxT3IbDYQqbEWqXjWwrKlJSzHijY1YnDLIhRwGVhYg8xUZhN0sLGSRGDmGU5iWFjxFjUxSvE2tj1pMpe2PR+urYY2/8bHT/wBTy8jVWlwjxNlkUqw5H9a19drlx+zY51yyKGHxHkeIrXTxUlpLUzzoJ6x0PkhlYnQkdLfn1rqhnuLjQ/mK0Y6EJK6jgrMB7DavIG0Pv+FW0ZSc9eZXUSy6FhjOGyKZJXLEXKgnQ9NBUXjnjL/dAhbDjxvzNQrbUboPjWsYyRuBJ/pF/lWyNJrW5nc7ksGtrwtrTEbYJPekJ14Dz6DStWC3Vxk50iYD8T90fHX3CrfsH0cpGwfEMJCNQgBCA+N9W+FV1KlOG71JxhOWyLhhz3F8h8q2V4BXtcY6QpSlAKUpQClKUApSlAKUpQClKUApSlAKUpQClKUBQ95905mxBeFcyyanUd1ud78jXLgdxcSWGfKiki/eucvPhz419GpViqNbEHBPchcPubg04QIbc2ux+NSkGCjT1EVfIAfKt1Ki5yluz1RS2QpSlRJClKUApSlAKUpQH//Z"/>
          <p:cNvSpPr>
            <a:spLocks noChangeAspect="1" noChangeArrowheads="1"/>
          </p:cNvSpPr>
          <p:nvPr/>
        </p:nvSpPr>
        <p:spPr bwMode="auto">
          <a:xfrm>
            <a:off x="63500" y="-944563"/>
            <a:ext cx="19431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54" name="Picture 10" descr="http://t0.gstatic.com/images?q=tbn:ANd9GcSqC145N4t3hV4wGQsDWXHu6HQXA-Ah7ZK5h11E57WHJwhsvqB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111390">
            <a:off x="1159582" y="4179978"/>
            <a:ext cx="3404208" cy="21685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2400" b="1" dirty="0" smtClean="0"/>
              <a:t>	</a:t>
            </a:r>
            <a:r>
              <a:rPr lang="es-MX" sz="2800" b="1" dirty="0" smtClean="0"/>
              <a:t>Son fuentes de abastecimiento que respetan el medio ambiente, lo que no significa que no ocasionen efectos negativos sobre el entorno</a:t>
            </a:r>
            <a:r>
              <a:rPr lang="es-MX" sz="2800" dirty="0" smtClean="0"/>
              <a:t>.</a:t>
            </a:r>
          </a:p>
          <a:p>
            <a:pPr algn="ctr">
              <a:buNone/>
            </a:pPr>
            <a:endParaRPr lang="es-MX" sz="2400" b="1" dirty="0" smtClean="0"/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295147" y="160205"/>
            <a:ext cx="4959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b="1" dirty="0" smtClean="0"/>
              <a:t>¿Qué es una energía renovable?</a:t>
            </a:r>
            <a:endParaRPr lang="es-ES" sz="2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9" name="Picture 2" descr="http://www.dforceblog.com/wp-content/uploads/2009/04/energias-renovables-281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0621" y="3406855"/>
            <a:ext cx="2676525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4302618" cy="5135711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es-MX" sz="2400" dirty="0" smtClean="0"/>
              <a:t>	</a:t>
            </a:r>
            <a:r>
              <a:rPr lang="es-MX" sz="2400" b="1" dirty="0" smtClean="0"/>
              <a:t>Es una carrera multidisciplinaria que otorgará una formación integral a futuros profesionales en temas de Energías Renovables. Fue creada en respuesta a los grandes retos energéticos y la problemática ambiental mundial, que demanda profesionales que atiendan las necesidades del sector energético y el desarrollo sustentable, con responsabilidad social.</a:t>
            </a:r>
          </a:p>
          <a:p>
            <a:endParaRPr lang="es-ES" sz="24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805062" y="0"/>
            <a:ext cx="39400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/>
              <a:t>PORQUE FUE CREADA LA CARRERA </a:t>
            </a:r>
          </a:p>
          <a:p>
            <a:pPr algn="ctr"/>
            <a:r>
              <a:rPr lang="es-MX" b="1" dirty="0" smtClean="0"/>
              <a:t>DE ENERGIAS RENOVABLES</a:t>
            </a:r>
            <a:endParaRPr lang="es-E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9" name="Picture 2" descr="http://2.bp.blogspot.com/-cEQ1R_Ar_Nw/TsFEuMbqlkI/AAAAAAAAAd0/R3i2i4bZI4k/s400/dibuix_energia_sol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1803" y="1481960"/>
            <a:ext cx="3946074" cy="5328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1800" dirty="0" smtClean="0"/>
              <a:t>	</a:t>
            </a:r>
            <a:r>
              <a:rPr lang="es-MX" sz="2400" b="1" dirty="0" smtClean="0"/>
              <a:t>Los especialistas en energías renovables pueden emplearse en alguna institución pública o privada relacionada con la energía, la industria, construcción, manufactura o los servicios. También podrán ejercer la docencia o dedicarse a la investigación e inclusive establecer su propia empresa o negocio.</a:t>
            </a:r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920621" y="160205"/>
            <a:ext cx="5708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Mercado laboral de las energías renovables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://www.imanempresas.com/esp/wp-content/uploads/2008/03/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1190" y="3832757"/>
            <a:ext cx="4114428" cy="3118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1800" dirty="0" smtClean="0"/>
              <a:t>	</a:t>
            </a:r>
            <a:endParaRPr lang="es-MX" sz="2400" b="1" dirty="0" smtClean="0"/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805558" y="160205"/>
            <a:ext cx="5939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TSU Energías Renovables será un profesional 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479887" y="1481959"/>
            <a:ext cx="72161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Preparado con habilidades y capacidades multidisciplinarias para: </a:t>
            </a:r>
          </a:p>
          <a:p>
            <a:endParaRPr lang="es-MX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51520" y="4005064"/>
            <a:ext cx="15509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TSU Energías</a:t>
            </a:r>
          </a:p>
          <a:p>
            <a:r>
              <a:rPr lang="es-MX" b="1" dirty="0" smtClean="0"/>
              <a:t> Renovables</a:t>
            </a:r>
            <a:endParaRPr lang="es-MX" b="1" dirty="0"/>
          </a:p>
        </p:txBody>
      </p:sp>
      <p:sp>
        <p:nvSpPr>
          <p:cNvPr id="12" name="11 Abrir llave"/>
          <p:cNvSpPr/>
          <p:nvPr/>
        </p:nvSpPr>
        <p:spPr>
          <a:xfrm>
            <a:off x="1691680" y="2420887"/>
            <a:ext cx="792088" cy="473665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uadroTexto"/>
          <p:cNvSpPr txBox="1"/>
          <p:nvPr/>
        </p:nvSpPr>
        <p:spPr>
          <a:xfrm>
            <a:off x="2647358" y="2564904"/>
            <a:ext cx="60486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MX" b="1" dirty="0" smtClean="0"/>
              <a:t>Contribuir de manera determinante en la transición energética, adecuando, diseñando, innovando e implementando tecnologías actuales y emergentes, en el aprovechamiento de los recursos energéticos renovables.</a:t>
            </a:r>
          </a:p>
          <a:p>
            <a:pPr algn="just"/>
            <a:endParaRPr lang="es-MX" b="1" dirty="0" smtClean="0"/>
          </a:p>
          <a:p>
            <a:pPr algn="just">
              <a:buFont typeface="Arial" pitchFamily="34" charset="0"/>
              <a:buChar char="•"/>
            </a:pPr>
            <a:r>
              <a:rPr lang="es-MX" b="1" dirty="0" smtClean="0"/>
              <a:t>Planear, gestionar, administrar y poner en operación estrategias para el uso de energías renovables que contribuyan al desarrollo sustentable.</a:t>
            </a:r>
          </a:p>
          <a:p>
            <a:pPr algn="just"/>
            <a:endParaRPr lang="es-MX" b="1" dirty="0" smtClean="0"/>
          </a:p>
          <a:p>
            <a:pPr algn="just">
              <a:buFont typeface="Arial" pitchFamily="34" charset="0"/>
              <a:buChar char="•"/>
            </a:pPr>
            <a:r>
              <a:rPr lang="es-MX" b="1" dirty="0" smtClean="0"/>
              <a:t>Este nuevo profesional atenderá, con una visión reflexiva, crítica, creativa, emprendedora y respetuosa del medio ambiente y de la sociedad, necesidades energéticas a nivel local, nacional e internacional.</a:t>
            </a:r>
          </a:p>
        </p:txBody>
      </p:sp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1800" dirty="0" smtClean="0"/>
              <a:t>	</a:t>
            </a:r>
            <a:endParaRPr lang="es-MX" sz="2400" b="1" dirty="0" smtClean="0"/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692747" y="160205"/>
            <a:ext cx="6164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TSU Energías Renovables áreas de especialidad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36484" y="1024759"/>
          <a:ext cx="9620964" cy="6004519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405241"/>
                <a:gridCol w="2405241"/>
                <a:gridCol w="2405241"/>
                <a:gridCol w="2405241"/>
              </a:tblGrid>
              <a:tr h="499273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Calidad</a:t>
                      </a:r>
                      <a:r>
                        <a:rPr lang="es-MX" sz="1400" baseline="0" dirty="0" smtClean="0"/>
                        <a:t> y ahorro de energía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err="1" smtClean="0"/>
                        <a:t>Turboenergía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Solar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Bioenergía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419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Sistemas Eléctricos.</a:t>
                      </a:r>
                      <a:endParaRPr lang="es-MX" sz="1400" b="1" dirty="0" smtClean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Instalaciones electromecánicas.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Propiedades de la materia.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Balance de materia y energía.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7013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Máquinas eléctricas.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Control y automatización.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Dibujo industrial.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Bioenergía y desarrollo</a:t>
                      </a:r>
                      <a:r>
                        <a:rPr lang="es-MX" sz="1400" baseline="0" dirty="0" smtClean="0"/>
                        <a:t> sustentable.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13283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Electrónica de potencia.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Introducción a los sistemas</a:t>
                      </a:r>
                      <a:r>
                        <a:rPr lang="es-MX" sz="1400" baseline="0" dirty="0" smtClean="0"/>
                        <a:t> geotérmicos y mareomotriz.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Físico química.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Manejo de residuos.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4194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Planos eléctricos.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Aerogeneradores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Estaciones meteorológicas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Procesos biológicos.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4194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Ingeniería económica.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Mini-hidráulica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Procesos industriales.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Bioquímica energética.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1376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Seguridad Industrial.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Mantenimiento a sistemas de turbo generación.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Seguridad industrial.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Sistemas </a:t>
                      </a:r>
                      <a:r>
                        <a:rPr lang="es-MX" sz="1400" dirty="0" err="1" smtClean="0"/>
                        <a:t>bio</a:t>
                      </a:r>
                      <a:r>
                        <a:rPr lang="es-MX" sz="1400" dirty="0" smtClean="0"/>
                        <a:t> energéticos.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28189">
                <a:tc rowSpan="2"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Calidad de la energía.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1948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Adquisición de datos.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Calidad y ahorro de energía.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4194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Instalaciones y alumbrado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Impacto ambiental de la turbo generación.</a:t>
                      </a:r>
                      <a:endParaRPr lang="en-US" sz="1400" dirty="0" smtClean="0"/>
                    </a:p>
                    <a:p>
                      <a:pPr algn="ctr"/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Celdas fotovoltaicas.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Legislación.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7013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Automatización y control de la demanda.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Colectores solares.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Procesos industriales.</a:t>
                      </a:r>
                      <a:endParaRPr lang="en-US" sz="14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1800" dirty="0" smtClean="0"/>
              <a:t>	</a:t>
            </a:r>
            <a:endParaRPr lang="es-MX" sz="2400" b="1" dirty="0" smtClean="0"/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757665" y="160205"/>
            <a:ext cx="6034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TSU Energías Renovables áreas de desempeño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10" name="3 Marcador de contenido"/>
          <p:cNvGraphicFramePr>
            <a:graphicFrameLocks/>
          </p:cNvGraphicFramePr>
          <p:nvPr/>
        </p:nvGraphicFramePr>
        <p:xfrm>
          <a:off x="772511" y="832476"/>
          <a:ext cx="822960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1800" dirty="0" smtClean="0"/>
              <a:t>	</a:t>
            </a:r>
            <a:endParaRPr lang="es-MX" sz="2400" b="1" dirty="0" smtClean="0"/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080437" y="160205"/>
            <a:ext cx="3389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Supervisión de proyectos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026" name="Picture 2" descr="http://t0.gstatic.com/images?q=tbn:ANd9GcQOhRLczZ_YHlYk3GzJDR5fRkt8Bo5rKM6WFZMCEUjEflMtHEY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4816" y="1802540"/>
            <a:ext cx="3641616" cy="2683228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 rot="20299092">
            <a:off x="5075899" y="1608233"/>
            <a:ext cx="221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Diseño de sistemas</a:t>
            </a:r>
            <a:endParaRPr lang="es-MX" b="1" dirty="0"/>
          </a:p>
        </p:txBody>
      </p:sp>
      <p:pic>
        <p:nvPicPr>
          <p:cNvPr id="1028" name="Picture 4" descr="http://t1.gstatic.com/images?q=tbn:ANd9GcQ_nBiHLuumMkqK01HwULvele8FnpCLjx0BWwYZhWTda06w-VB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64574">
            <a:off x="182084" y="3004418"/>
            <a:ext cx="2505075" cy="1819275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 rot="620150">
            <a:off x="1657888" y="4734452"/>
            <a:ext cx="20968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Supervisión de proyectos energéticos</a:t>
            </a:r>
            <a:endParaRPr lang="es-MX" b="1" dirty="0"/>
          </a:p>
        </p:txBody>
      </p:sp>
      <p:pic>
        <p:nvPicPr>
          <p:cNvPr id="1030" name="Picture 6" descr="http://t1.gstatic.com/images?q=tbn:ANd9GcTUwQOlTVumR4VGTEnJwcY5U465nT260BvIlkAV_V1r1tQfhQP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37839">
            <a:off x="1188254" y="1476371"/>
            <a:ext cx="2628900" cy="1743075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ANd9GcQBZKaDp57okhbSIpu3fmb_grL4o9AjM_rJgE75wNhyHBSSbUp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4677898"/>
            <a:ext cx="2470916" cy="2504158"/>
          </a:xfrm>
          <a:prstGeom prst="rect">
            <a:avLst/>
          </a:prstGeom>
          <a:noFill/>
        </p:spPr>
      </p:pic>
      <p:pic>
        <p:nvPicPr>
          <p:cNvPr id="1034" name="Picture 10" descr="http://t3.gstatic.com/images?q=tbn:ANd9GcRAV99P4Ko35-mYVG7OUB7hsmW7DfWag1skcQ21xU6j1uc0kzS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877034">
            <a:off x="2680102" y="3033252"/>
            <a:ext cx="2628900" cy="1743075"/>
          </a:xfrm>
          <a:prstGeom prst="rect">
            <a:avLst/>
          </a:prstGeom>
          <a:noFill/>
        </p:spPr>
      </p:pic>
      <p:sp>
        <p:nvSpPr>
          <p:cNvPr id="13" name="12 CuadroTexto"/>
          <p:cNvSpPr txBox="1"/>
          <p:nvPr/>
        </p:nvSpPr>
        <p:spPr>
          <a:xfrm rot="638060">
            <a:off x="3852311" y="2803453"/>
            <a:ext cx="1561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Manufactura</a:t>
            </a:r>
            <a:endParaRPr lang="es-MX" b="1" dirty="0"/>
          </a:p>
        </p:txBody>
      </p:sp>
      <p:sp>
        <p:nvSpPr>
          <p:cNvPr id="14" name="13 CuadroTexto"/>
          <p:cNvSpPr txBox="1"/>
          <p:nvPr/>
        </p:nvSpPr>
        <p:spPr>
          <a:xfrm rot="18069277">
            <a:off x="-338985" y="1936002"/>
            <a:ext cx="2114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Control de calidad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 nuev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0048875" cy="7765040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2444" y="1481959"/>
            <a:ext cx="9043988" cy="5135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1800" dirty="0" smtClean="0"/>
              <a:t>	</a:t>
            </a:r>
            <a:endParaRPr lang="es-MX" sz="2400" b="1" dirty="0" smtClean="0"/>
          </a:p>
          <a:p>
            <a:endParaRPr lang="es-ES" sz="1800" dirty="0"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256604" y="160205"/>
            <a:ext cx="3036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Auditorias energéticas</a:t>
            </a:r>
            <a:endParaRPr lang="es-E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8194" name="Picture 2" descr="http://t1.gstatic.com/images?q=tbn:ANd9GcQXh-mLb9Bz5JU623gpkFtCHIOf66ddpwfWoAUzbbf8QIe7jPMwz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444" y="1166648"/>
            <a:ext cx="2887931" cy="2163161"/>
          </a:xfrm>
          <a:prstGeom prst="rect">
            <a:avLst/>
          </a:prstGeom>
          <a:noFill/>
        </p:spPr>
      </p:pic>
      <p:pic>
        <p:nvPicPr>
          <p:cNvPr id="8196" name="Picture 4" descr="http://t3.gstatic.com/images?q=tbn:ANd9GcQd3kW8DBrDe5NF7xUHDTefOxkpozlYVRY3ycFp9LJLVJVdOzRFY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71814" y="2277295"/>
            <a:ext cx="2464975" cy="2389297"/>
          </a:xfrm>
          <a:prstGeom prst="rect">
            <a:avLst/>
          </a:prstGeom>
          <a:noFill/>
        </p:spPr>
      </p:pic>
      <p:sp>
        <p:nvSpPr>
          <p:cNvPr id="8198" name="AutoShape 6" descr="data:image/jpeg;base64,/9j/4AAQSkZJRgABAQAAAQABAAD/2wCEAAkGBhQSEBQUExQWFBUWFxUVGBUXFxUYFhoYFRcXFRcXFxUXHSYfGBojGRcVHy8gJCcpLCwsFR4xNTAqNSYrLCkBCQoKDgwOFw8PGCkkHBwsKSwpKSopLCwpKSkpKSwpLCwpKSksKSksKSkpKSwsKSksKSwsLCksKSwsLCkpKSkpKf/AABEIAMQBAQMBIgACEQEDEQH/xAAcAAABBQEBAQAAAAAAAAAAAAAGAAECBQcEAwj/xABOEAACAAMEBAkGCQoGAQUAAAABAgADEQQSITEFBkFRBxMiYXGBkaGxFDJSksHRQkNTcoKi0uHwFRYXIzNUYpOywiRjc4Oj8TQlRLPD4v/EABkBAQEBAQEBAAAAAAAAAAAAAAABAgMEBf/EACcRAAICAgICAQIHAAAAAAAAAAABAhEDIRIxBEFRExQiYXGRoeHw/9oADAMBAAIRAxEAPwAf27Inehr0SrGiHm3XEgfx+DCoIWH4EAIZQ94RC5CC0iAn1Qxhqc8I13wAqQyiHhqdHZACLDbDHEYCH4vriV0wBFV5onhDFYanNFBMxCvPDEQytAEwsIiGrCqYAY0iLRKHu88AQA54aJhOeHpEBFTEq80NehXhFA5ESoN0QMKAJ4QxMRrCp0wA/XDVhoeAHvCGJENXmhX+mAFSFDXumGgD1ZOaIhY9Ib8bYAag5++HB/FYUKsALCIn8YRKp54YjngBq12w8PDGAGFYVYekNSAGrDXemJ1hoAQTphzCrDQAr0PUQwG7GJFTuPZAEaiFCrCgBYQxWHhqwArsKFWFWAHp+KQqQ0KAHhVhoVYAesKsNWFACJhoekKAFWFDQoAeghQoUAbz+alk/dpPqLEPzNsX7tK9WLgw8QFKdS7F+7SvViH5jWL92T63vi9hQBQtqLYj/wC3TqLDwMR/MGw/u6+tM+1BBCgQHW4PrCfiB1PNHg0R/R3YfkP+Sb9uCSFAAy3BxYT8UR0TJn2ob9G1h+Sb+ZM98E8KAMlOrEj8oiQVPFlytLxrShpj00gu/RjYvRmfzGii03PuaYl/6so9pHvjSYiZWCH6LbH/AJv8z7oY8Flj/wA0f7n3QYQopAHteoNnsqGdLMwutKXmBHKN04BRsMCtnsKz7UJTkhZky6StK4nZWNO1nellmH5v9QjMNCWn/wBRlD/OX+qMt7NILf0TWX5Sd6yfYiLcElm2TZw65Z/sg4EKNGQG/RJZ/lp3/H9iPNuCKTsnzexPdB7CgDJNZtRJdlu3ZrsW3hd4GyLkcECfvD+ovvj31+nE2mzp6TSh60wj2QdxEymengfT95f1F98Q/Q8v7y38ofbjRS0RM4bx2iLYM7bgeGy0nrlD7ccGl+DDiJRc2i9iBTi6b9t7mjUDa0Hw19YQK6/6UXycKjKxJbIg7LorTLFollB3RvBSZsmXMNou31DXeLrS8K53o4NLaqSrOHSpmMpAvYrUmnwQTlWnVGq2OfLWWih05KqvnLsAG+M7t9qE61y02TLQPVDY90RsHTL4IFNCbQw20EsYc1b0en6H0/eH9RffGhBhDxqyGejgilAEtaJm/BUHjWOHRfBpLmk1mzAAoOS5sTQdgr1xommJl2Q9MyLo6W5Ptjm1flUR23sQOhBdHgYlgFf0Qyfl5vYnuh4PoUWwcjaTlD4xPWEQ/LEkfGJ21iq8gsQzmfXPsjxmy7IHS6VK1N8HjCaXTdII23gBSmR5o58mWi5OnpHyg7G90QOsUj0/qt7orjPsI+DXqf2wE6z8a88+To5lECgRzLpgKghWqca4xieTirOeSfBXTf6GinWWTvb1TEG1nk/x+r98ZTZdCznYiZLnLhgeNnNU1yIE0bK9kWEjVu0LQyUmK3pNfIw/3HO/ZHNZ2/TOC8i+os0M61ytiv2L9qG/OldkuYeoQk0pOoKWY+Hsifl9qOUhR0t94jvbPWQ/OQ7JEw/joh/y7MOVmfv+zEuOth+BKHWfeYfi7Yfhyh1V9kNjRn2uU5vLpcxkKN+rN0/wkU8I0Dy+1HKQB0sPfALwiSZizJRmsGYqcQKCgJwyEHMnR05lBNpbEA4KBmK7DDYH8ptfyUsfS/8A1D3rZ6Modvvh/wAiNttE09dPbD/m8u2ZNP0/uhTBXael2nyeZxhl3aAkCtfOGWEZxopT+UJdCFPHCjHIY5mNK05oKWlnmML14CoJYnaIzjRMsNpGUpxBnKCOkwoppxEzba5Y6AkV2l7fMlpWXaONb0Vu99DU9Qi/GhpIH7Nez3wP2m3pImCUnFuwmypdHKXhLMtWZyTSpwY4wcWZe0DMzWq237vKzAqA93H+INSCDQ9vMxSZzz0INAFZmBG3ZBGulrMMBNk9AZPZEm03JAJLgAYliGCjpYikZjjkntnKEZJ25WAOn1VrbZwONZeMl+dXjDQkmle6CoWRD8RaD0mntihnzWm6YkXlCkOSAGDVVJdVatBSoxpsrGggRvidrB06OBIpZWptvTBjhl52GND1R6DRu6yS/pTK+yL12oCd2MDcvWlmBN1VA5mbnO0ReIOmTopwP2Mjbiak9ywOa1WVjaLNJKygWeXgikLQuK3t+CmB5uE61uOS8teiWDh9ImK+frHaXnpOaaTMQi6bqUFAdl2mRPbDiLNSttjZUdmlWcgKzYBgcBXdGWaTtwlTEYqWug4AgHlAitaGlM8o1HSNqb8mhnNXeXLDGm17tcB0nKMz0noDjGJ4xsKfJgZE5TAkcpzjB/iOOXNHGqfs431jlmn/AJCdDK39VIubHr/Y5UqjpamYVN6qZ7MA+VfGBy1auFBeaawWtK8XKbmHmTzHTZNTDOVQJoKuV+BLDYnAU46u3KlcoxHNgul2eSHkYlLXZoUm0q8iS/65WdVdg1QMVvCgxxqR0R3WZ5SotbRNQ0xAvBQTiaCmVYWmrNfnpLC1VVlyhlgHcM31EHbFvrFahLss01pyborvbk+2O9H0EB35wt8rN7YUUXlCemvrL74UZNGoLoCQPix1lj7Y9F0RJHxa9lfGOyM7tPC5RiEsjtQkVLgZGmQUx0pGQ9WwyxkiD6K+6PUSwNg7BGXzuFq0HzbNKU/xOzeFIqbdwmW0/DlSuZFx7yTDS7I3XZsFpsEuYULqGMtg6HHksARUdRMdEfPdp4QbWc7TM6AaRwPrraj8fO/mMPAxzeaC9nF58a9n0nHjOtaJ5zqvSwHiY+Z5+sM5/PmO3zpjnxMeK6RrmgPafbGfuIGfuYH1DJnK6hlIZTkQQQegjOJxj/BlrjxJaS8ukkm8029RJRpSrXsACaba12GNL0frTZZ8zi5U+W70rdU4kc2/qjpGSkrR2hOM1aBThYl8mQ3zx4e+C7RtqpYpcwY0kI1N9JYMDXCrL/w0ttz+I+6LrVZ7+jZH+jd7AV9kVdnT0eI1kdhUXF6QSe28AeyIytYZvGovIZWNGNaFa4Ciit7tEUlm80ZR2WWUxZSASKjIHfGgEOsn/iTvmnxEYzMmkWkkNdIaoapFCMQajERs2sMz/CzvmNGJWr9u3T7Iw+yro610i7oxaYxN2oqWONQKZ4ZmOSdalCirFTeFNxHKvVPqxB58tBRnVSRkSKnHd1RUaY0hLYKFYGhqcx3mOib9GNF/MnghCGXAGpvChqcKUi8bXeWFCjHACl7dhkBGd2ZwQpBBxPcY9GzWm72mJZQyfXoeVC0qOWqmikEjFLlcwchBBobhamTZ8uS0lWLukuoJWl9gtaY1pWvVGWg4/RHgItdVZ6rb5Lv5qzVY0FTyAzDDpAiA+hLRykZRhUEV6RSBa06tTFkTQGDNcegANSbpoAN8c2leFGzSCAyTKkVAIu1GVRmaYHZsgdtnDaPi5I6SSfasXRLBttWpso3eLmXiKfs35tlIsbLqtaHYfqmAqKk0GFKZE1yrHPa+F+2TKhAqjmA90U9p1tt03AzWGeFadxMAa9rtMV7PLlCuMxTQVU8gYV5qkRm+ldVbaZgdQQpOSviKnE0Xmiq0ZpS1ll4so7XwOUANuZamQp3xomgrdOeSrTQitVhdUcmisVFOyM+zVaAKf5YhAInDlEfCOGwmkW2pVltT2uS8wTgkscYbwmBSfgBsMdh6oLbacprXv1YJAV2VTSp5S5N1x66h6LD2d5z3izTCA15waKANhxxLZ7otL4MuC+AksNlZpwmHHNjgQL1LqqtcTQVx54wPhXtU19JT5hJMu/cShN0CWoSlNhqCeuN0ticVLeYJswBFZsSGHJBPwgd0YXpHSC3WM2jA1LA41rj21h0UDvKTvMKOjjbP8nM9cQoWD64tdrWVLaZMYKiAszHIAZmML07pGQbTNMpryM7MpANKMb20DaSOqNe1tszTrBaZa4M0p7tN4FR2kU64+W30hM9M9WEWgGUzSK1rQ5U3RYLomXOVHMueDMpRpNxkJyNUfzTXPlU3UyjPpUwsrAknCuMXWrmtzWaWZTX7hJNUKVxxIZXBDDooec7OOaDkvwnDPjc46Lr8h2QtTjp97Knky1ruoJ0QOiLEPj57cwkIO8zTHbL1/QIpE1lAoAvkwwuGoHInUoNlKZRy2zXKTOQS3mvd5GC2ehN2oWtZ1Mm7hHieLJ8f79zwPDlrS/j+yIs1hX4FpfpeUg7laOiyWuTfVUs0pasq3phmTSKkCtGYKadEUczTdlUkXbQ9OeVL+3Bbqolnn2cTTZwDxjoQztMpdCkGnJU1DbREWHM/hEj4/kPukd5sQmOZZnNPoSgRQFlS60UuQguKaE0GeWZils8qyLPaWhnCbKvlWeYigzJVSAFB5RqtcNgg0s7EgKgoBko5IH0EXCKZrLNl22aHkyFkOHImi6rAsDUu7YlqnIUzrHrhi4ez6WHCoJ2zVLbY5c9Ls1BMQkMA2I5jE7NZ1loERQqrgFUUA24CBGTr6olS6SnJuJixCgm6K0zjkna/zj5iS15zeYjwHdHp5xRvkg7uCuQr0CsSrApKstvnAN5RLRTiClDhzFR/dEvzNZ/21pmvzCtPrE+Eat+kLLXT1ulizzVLpUowAvLUmmAArnWM8sOqhmuJrOAhNboHLIGBAJ5IOEF9q1Qs8uTMYKxYI5BZjmFJBoKCKfQ80iUMARU9OBMYfezaugI1v1QE1wZLcWwQpxdo5Bc1JBSZ5hzyqIz/AEhoSdZ2uz5TyzsvDA/NbJuoxvltnu1AoltLo3GJMGOVQVGRgLnadmNL4vkLLPxaol3sIMa5IzxA3RSchOvxMdbecK4cmvcY0LUTg6kzrDInThMDsHJU1UAX2AwFCKqK4nbFNwv6Bk2VLIslQpZppJAxIUIBjmaXt8K2LpAmbSoJx3ZY7Rugo4MHQ2+WxdRQvgSAxJQqoVTi2J2RUaC0arWcOyhmJOJx20GEE2qdjHl8gUFFeuQHmoSMB0CLS6JZXcMlovaRI9GVKXtBb+6A6xAY9QHbF9wnWm9pK08zquXooinHpBges4wvdI7owzZZvOBZQNyndnSnjEDasXbmbxA9sQOE0fR+rl/SI81NA9OjtJ9wiELvQCtRmU0IBPXhQDDMkGDzUqzT50q7yaSwoJYEGpFSKitTtrzxnFhqUCJjMmMFVQeUxY4ACufKjddU9E+TWSXLbzzy328tsSMNwov0Yii3I03UUU+mdATzKZES8WouDKBQkVJqRTCsdWidD2mzWdFE6VdUVZHUUBJqQJgOOO0xwcJGtU2yiSkh7jTL5Y3VJurdApUGmJPZGX223TrQ36yc0w/xsSOoZCOlIy9mkaW19SWTLmcVMBwPEuJlRuNRTqMBmn9M2CcKJo9K+m7spr82SVHfA/MspWl6gB21FI9ZdiPGIhBDTKXbylRQ15WVbuBxA2RdEK/8nyfkl9ab9uFBF+QF+Wlf8vuhRdFN6MfK+t2i/JrdaJOQSa4HzSar3ERpmkdfZwZlac4KkqQgC0INCKrTaIAtYVFpnmaWapABrymJGFa13Ri79ETB+yHljnqI8mFCRF3YbDLSYhIvCoqGy7BBvIky082Ug5woB8IUaM7sujpsyWQkt2oQcFMdln1PtRP7ML85lHhUxoaG9lHsbOYACfzDdmJaaqg7ACx76CCfV/R/kktkSYSGa+aohNaAYVBpgBFgLNvj1FnFO2GgeT2tjm7sNxYgeqtB3R4NdUXiqr/EQPExZTLHdNMDgDUYjEVzig05OD3ZbAlA4vBTQmmYB2RLXZPzKbS+lwatfpdxFMxTb0xdavzWtNk48UKq5lkjA1ABBpuNT6sVDaLUS5ytLVhMBCEnlIMcucikdmi9Y7xDOtAGlzOKlUlS6oAFqtCK8nOm2OeSSStnPI1FXLoJdD6fm2c8k1U5ofNPONx5x3we6I09LtC8g0bah84dG8c4jMG0jx8x2EsJVsFGIoQGBHbTLZ1xNHZGqCVZTmKgg+yEJ0RSrRqtvlF5UxVzZGUV3lSBAdYrK8tLrgqwJqD0nu547NB66g0S0YHITBl9IDLpHdBLPkJMXEBhmCOfaCI7altHRMELSAUavot4GM9lCpA30HbGpaW0I6y3uVcXWoB52R2DPq7IDdGai2p2UsglqCCb7AGgIryRU90Zpmgx4QtdPydIVlUPNmPcQN5opizNQgmgoKVzYRmHCVrILbLsMyl03bQGGy8Glg07K9dMYJuGu0sVkSVW9hMmmgBIxVFP8IxbmPVArong8nW6wJOkOl+W85OKbCtCtaTcRervoKUxEbT2Za0degFpZpfQT2sTBNqSgNuXeFmNTb5t3L6Qgb0fwc6UmqEYrZpYAHKcV7JdSesiDjUfg2XR81pzTmnTWQoaqFQAkMaYlieSMSeqHJt9E4UZ9wg6m21bRPncS0yW815l6XRwAzMwvKovLgRWophnAtYZZYKoBJJOAFTmBkOgx9P1/H3xyWpJKgtMuJXNjRSfpZmI4mrMTsWo1qeab0vihtLkbtirVjmchF9YODWWksm0TScjVSJaCmdWcEnsEFOkNYZCYSizdCi767Y9gjLeErTTTpslcgqs1Kk+cQMSc/NiKrozyQaJrRo6wrdklWYCn6lAzn50859se1i4XJRGImJuDUcHpatRGLmcQCd0c5tjHbTo98daVGbbD/XfWnyu0q4uhURUF01GZYmu/ld0Vki04YxR6NkkqTvPhFgJZjizoujstVZkyVL2Egdpx7gYt3nVtk2ZskSzT51KDvvRWaupW0lzlLVmPUKeFeyJXz5JMb4c+bdHPQ/a8YqKVflreke2Ggn/ADMTf4wotMhUeRu5J3kknnJqY9k0OdpEEOm9HcRaZ0vYJjU+a3KXuIjiESwV0/R6qtc8Rj10PcYJbMKqDTYIpbclUPZ24Re6CtF6Qp20+/2mIynoZRj1lknCse8wGmUcitRuYxAdyAbYZSLwiOHTFVpC2BcFxNertg3oFppC23RRcztwwEDFrHVQ59Yj3s9TmAo3A1Jr4R52xcDGISclbVETtHk13ezHrilsnJDHOjUx6Tv6oviWoKkKObOOHRWgJtqmzJUq7eoWxNBQECu3GphOPOLiYyw5xaLHVacxtEgoSrs6qLp2FqHqpXCNT09q4loBYciZsbYeZht6c+mMm1Qt8qRapTT3urKvEmhPKCmgAArW8YL9J8MMlcJEp5h9JyEXsxJ7oYMShGjnixqCoq7ZYnlOUdSrDZ7Qdo5479C6xzLOaDlJtQ+Kn4J7oE9NcIdotJF4S1VTUKqd141anQRHVo/SizhhgwzXb0jeIri47RpqujXNGaXl2hayzjtU4MOke0YR2VjJ7PaGRgykqwyIMGWh9c1YXZ9Eb0wOSekfBPd0RuOS+zSkUfDDoBZlmW0YqyFZbUNLyO2FSPReh648+BO2E2a0SjX9VNBGzz1IIPqV64lwj6yyptieTLvG+8sFqUFA4O3HMLugd1a0nNXyicrXDaJhLXaDBKqtCMhiewQcknZq1RsNptaSxV3VBzkD/uKO267SV8wNMO/zV7Tj3QDPNLGpJJ3kkntMdNi0VNnfs0ZufJfWOEZeRvo58m+iytuuU98FIlj+AY+sfZSKWbOZjViSTtJJPaYKbDqKc50yn8KY/WOHdBDYNDSZP7OWAfSPKb1jl1Q4SfY4t9gNYNWZ83EIVX0n5I7Mz1CM519s/F6QmSrwbi1lqSBQVKByB1tH0a1Y+ftPaHNotc+ez3TMmM12laCtAtaitAAMtkd8WK3S7JKogna8E6SBHJLEHFo1BDBa2iXnsIrkTjuGFOkxCXwfJhWeMd2OFOZY6/TZFJHvo3RN2TLDAhioYgih5XKyPMY9ptkAUncCeyDW06ws6CW8uzMoF1apOa7doKA4EYHZugc0lo+qmhwbNVWZgNtC4y7Yx9vJs39WJQaOa5Y58za7CWPE9xaL3RGrM+0TLIkpDxctQ7TXWYsq9mcaAtygMsyDjtjs1J0TJmT0kzlMxAGZFZmoGHK80EA1xzGwbo12sSWNwdM0pKW0Af6PbV+9y/5TfbhQeU/GMKIaMZ0gGwZgaP8ACNcSM+Uc8CI5Y0vhFsPGWIsM5TK/UeQ39VeqMzU4RySrRFpDTlqpHN98dGqk/F0G8kdZr/d3R5CI6KW5aBuYU7K/dBmgpYbzHDaGAxJj2n2wLgoqe7rMD9s0qgY3mqdwx8IAtZttZhhyV7zHDOSpirbWFQKBSTznDsEVtp03Mc53fm4QoBOk4KuJA5yQIr7XpmWCQDewzGXfA200nOFFollg2mTQUUV3nHxjjW1MCxBIvVrQkVrsNNnNHiy7YSrFBOseZEdEuTEnKAGpwG4RQeCiOqzowIYVBGRy7479A6LFpvFWWUqXbzOCzVe9QKq1qeSd0EcjQVml4lWntvmG6nVLQ+LGAPLV2d5Sxl3lDhS201AIXADLFh7I7rXY3lMVcUPcecHaI5tWUVNNWkKAqhZqhRgB+sSgA2QSax60WNF4ue6ltiLypgJ3Aeb1xycDlJbBa22MTUKkkA0OG8Go79kXGq2pV9Kq6KMAxAF8kbSi0CxXVGYrTnFDTnG+PayWx5bBkYqw3eB3iOa09kTD2xarWeVSq323vj2Ll3RbDooPxs2RQaF1tSbRJlEfKvwW6zkeYxf0MemNVo6KvQj2w9Ts74jgMoXdFKSFNv46ox23SQs+apHmzHHnXTSpG0b6YxsOUZXrCqi3WkN6QYYgeeobaDvjnPP9BqVfkcM/SZXva6YEsf8AcqO0CPA2pj8Jsf4iYnaioWoIpgKVBOP43RZ6uTAygXmN6WQRvp9I+Aj0+L5qzWlGqPPHfZXSZmBBVjiCDdc7wRUEYY92yHM1On6J9rxe8nilNxiFJoKjA54Z79giiE4LMdSByZjDHcb1MweaJ5XkvAuSjdv5LJUdmrtquW2S2QvhcqYNyMuuNcEYra7cEUMKAqwIpTYeYCmUbNJtAdVYfCAYdDCo8Y82Py35DdqqO2FvaZ6XemFDVO8Qo7HpGt1kE2U8s5OrIfpCkYg/IqrkAqSDXeDQw2k+Ei2zq/reLX0ZQufWxbvgYmzyxJJJJxJOJJO8xgF9N0ugyq3R98cdo00a8kAc+3GnuioLQwMKB2T9IO/nMTzVw7Mo8L0QAj0VIoGiLLj3x0JJiU0KKXmAzyxNOgdcQHMqR7JJi90VqtMnS1m1lypTVuu5qWoaG6i1Jx5hF1Z9XrLLxa/aG3ueLl+opvEdLCKALYoAbxw20xju1d0YLUzBWEsIt9mYFjQsq8lRmasN2cX2u0tWsClURLk4rRFCijS6jLPFTnFNwev+unL6Vnf6rS29kT2Ajs+g7NLxuNPb0ppovVKT2sY49emvWGXgqhZrgBVVQAUQ0AUcxi0is1vWtg6Jw75T+6NNaBWajHkz/wDa/wDsgmgW1EP7f5ss/WPvEFMI9BlFNtAXSlrrt40DpvjPdFdZdEzXmgBhLDsBRAOMa8cmmkXqY5Zc0dGk3ppK1dL/APyCCLUOy8bbVOyWDMPSMF+sQeqPNJy5UjhJy5Ug10nqkjy1EvkuihQxyYKABfpmcPOgLtNkaWxVwVYZg/jEc8ajf3Rx6V0MloWj5jzWGa+8cxjrKF9HRxszSsX2hdanlUWZV5f1l6CcxzGK/SuiXs73XGB81hk3RuPNHDHHaZjaNTsltlzUDS2BB3Z13EZg80e3dGX2DSDyWvS2odu4jcRtEG2htaUn0VuRM3E8k/NPs8Y7xmmbUrLoCn49sZFwk24SNIs2NJkmWdoxF5NhHoCNcudfN7ox/hckeVW6SknCYktkcOCvwlZaGmIo+cTLjeSNIk1rYIWnT7Ot00+sT1VJ/Bg30TpErJkm6aAVF0qARSgB24VMA35k2ja0sfSi30doe0yVCidJoCTiQerzhhHTxfHljb5R7OOltB1bLcGlB7r3TkBdrnntwwOEAWmdIhLTMzUFZbC8cSVujYRnQxaVtRl8WbTIC4YBOe9hyjtirteqvHuGmWkM5AFFQ1zwGANTjHfPgeSHGvYtWcektIo+UxcN5c1w2Zxt2oVv47RtleuPFhD0yyZZ/pjIpfBnXbPPRKf7EajwdaKaz2PiXDqFmOVvihIejbhhWuEeWHjSxPk6OkKsK7/R2wohcEPHQ6nzRESI92UDOOWbbkG2vRGLKPdj0kySchFdN0kTkKRKx2xseURlEsFqskVpWp3DExe2LVC0OAxliSnpzjcHUp5R6li+1OngaPEyWqrNE1keYFW+QReXlEVG0YR7zJhY1YkneSSe2NJWDn0XqfZuMRZsyZOLELyRxcsVwzPKPdGc6Rs/F2h0Oasy9hp7I06U91gdxB7DWAnhBs1zSM6mTNfHQ4D/AN0SSCCnVmbe0bK/y5s1OprrjxMdcVGoc2tktKejMlTB9IMh8BFuI0ugcusMu9o+ePReS3bfT+6BbUB/8Yo9KXPX/idvFRBlbEvWS1L/AJQb1JiHwrAPqQ1232cb5lz1lKe2MvsBzHBrQK6Pmc0yWe1ZojvEcmn1rYZ/zpJ+sw9safQB7UM8qd/pp3OPfBZSBHURuXNH+UO6YnvguhHoMEtOPTSNp+c/9caJwW6OpImTiMZjBVr6KDPoLMfViq1RsqTNMW9Zih1uk3WAYVE9SDQ7QY0td2VN272RhR3ZK3ZK/wD9RHHoHfErm6Gv9u6NlPO0WRJiFXUMpzr412GAbTurrSCWWry9+1eZvfB4VP3CHoCKbMqeykZlFMy1ZlF2HBgp09qrSryBXa0sbOdfs9kC12PO00c2qCLQ2t7pRZtXTY2bD7Q7+mLfS2rNnt9ybfYEAgTJZWpU43TeByOzAisA1Y69HaWmSGrLPSDip6Rt6Y3HI0VP0wgHBtZhm88/TQeCR7Jwd2Tasw9M1++6RFjoXWCXPw82Z6JOfzTtHNnFsRHo5t+zaSB9NRLEPia9MyafF49k1QsanCzyyc8bx7yYt71cvx0e+HC0yhZaHA2nOHrDVERxPR3n7ogJXxvHdChUHN2QooPlCZPZsyYhCh7vVHI0NHrZmo0eeHTCvwBpXBxaL0q1Sd6LNUc8s49xi4gQ4PLdct8qvmzKyz0OLviRBjNl3WK7iR2GkdI9EZGBzhNk1ezzfTkqD0oWQ+CwRxVa+Sb1gkv8nMmIehgrjwaEugjg4Op36y0J6chj1y2V/CsEggO4PZ9LfJHp35Z+mjL40gxpEj0GesiXeWavpSZy/wDGSPCM41em3bbJO6fKPVxgr3Rpmi/2yD0jd9YFfbGVeZPP8LA9hESQRp05aMw3EjsMcmlhWx2gfwyz2TUHtjs0vb5Muc95+MZnYrKlUdzUkgEjkrnlieaPeRqva7XLZXCWOSw/Z0vzXpivGE4gVoaYfNjTYM+1Mt0uVMczWKqZRGCliTfRgAN5ocyBGhaN0Va7RQyk8jlH42aL09hvVfgd3SYsNUeDSXY3Wa0wzJoQgi6vFhjQkrUXsCKA9O+DK/vjKAO6t6lS7HPmTVmTJjTEVDfp6V5mqMyWp0c9YImP42xEgnm8Ykn/AHGgMKnPD8b4e7uwhN2REOTzfjYIAe/27oYqTzc3vMPc7d8OGgBKYotP6tLNq6UWZ3P07jz9sXRNcu3Z98SQdv47ojSeiPZls+zsjFXBUjNTEKRo+l9CpaFo2DDzXGY5ucc0AWktGvIe646GHmkbwfZnHCUKObjRzB6YjPZTOsEuhtbiKJPqy7H2j54+F+M4GLsODGU66InRqsqarqGUhlOIINR1GHZqZ/fGb6M01Ms7cg1BzQ+afceeDfQ+m5c8YGj7UOY+bvHP4R3jNM6KVlhdrieqJVhUhi9M/wAdEbNEr0KPO+fR7xDQB8pk0yiMKFHMoodRUwoUAWuiZpWZLYZhlI6jGtadH+Imc5B7QCe8woUbiRnEY59YFvaNtAPwXksOk3l8DChRX0AE1YmFbXZyMxOl/wBYjSLcKTXA9Jv6jChRIhnToaSGnoMRQg4c2MZTpo/4md85/wCowoUJBG/6u6tWeyy1MqWAxVSXOLmoBPKOQ5hQRb7erwp74UKAGmNSnOaQ12h6cD4woUATiEw0xhQooFLFQCf+uiHffDQoAnHi2Neb3Vx3w8KAPQQmEKFAHmX80b/dWI2qwpMQo6gqdnPvB2HnhQoEZm1rkhJjqK0VmUVzoDTGOd8oUKPI+ziJBE0cgggkEYgjAjrEPCiAPNV9JvOlEzKEqbtaUJw288WiipJOwkCFCj1x6Oy6PS50woUKKU//2Q=="/>
          <p:cNvSpPr>
            <a:spLocks noChangeAspect="1" noChangeArrowheads="1"/>
          </p:cNvSpPr>
          <p:nvPr/>
        </p:nvSpPr>
        <p:spPr bwMode="auto">
          <a:xfrm>
            <a:off x="63500" y="-906463"/>
            <a:ext cx="24479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00" name="AutoShape 8" descr="data:image/jpeg;base64,/9j/4AAQSkZJRgABAQAAAQABAAD/2wCEAAkGBhQSEBQUExQWFBUWFxUVGBUXFxUYFhoYFRcXFRcXFxUXHSYfGBojGRcVHy8gJCcpLCwsFR4xNTAqNSYrLCkBCQoKDgwOFw8PGCkkHBwsKSwpKSopLCwpKSkpKSwpLCwpKSksKSksKSkpKSwsKSksKSwsLCksKSwsLCkpKSkpKf/AABEIAMQBAQMBIgACEQEDEQH/xAAcAAABBQEBAQAAAAAAAAAAAAAGAAECBQcEAwj/xABOEAACAAMEBAkGCQoGAQUAAAABAgADEQQSITEFBkFRBxMiYXGBkaGxFDJSksHRQkNTcoKi0uHwFRYXIzNUYpOywiRjc4Oj8TQlRLPD4v/EABkBAQEBAQEBAAAAAAAAAAAAAAABAgMEBf/EACcRAAICAgICAQIHAAAAAAAAAAABAhEDIRIxBEFRExQiYXGRoeHw/9oADAMBAAIRAxEAPwAf27Inehr0SrGiHm3XEgfx+DCoIWH4EAIZQ94RC5CC0iAn1Qxhqc8I13wAqQyiHhqdHZACLDbDHEYCH4vriV0wBFV5onhDFYanNFBMxCvPDEQytAEwsIiGrCqYAY0iLRKHu88AQA54aJhOeHpEBFTEq80NehXhFA5ESoN0QMKAJ4QxMRrCp0wA/XDVhoeAHvCGJENXmhX+mAFSFDXumGgD1ZOaIhY9Ib8bYAag5++HB/FYUKsALCIn8YRKp54YjngBq12w8PDGAGFYVYekNSAGrDXemJ1hoAQTphzCrDQAr0PUQwG7GJFTuPZAEaiFCrCgBYQxWHhqwArsKFWFWAHp+KQqQ0KAHhVhoVYAesKsNWFACJhoekKAFWFDQoAeghQoUAbz+alk/dpPqLEPzNsX7tK9WLgw8QFKdS7F+7SvViH5jWL92T63vi9hQBQtqLYj/wC3TqLDwMR/MGw/u6+tM+1BBCgQHW4PrCfiB1PNHg0R/R3YfkP+Sb9uCSFAAy3BxYT8UR0TJn2ob9G1h+Sb+ZM98E8KAMlOrEj8oiQVPFlytLxrShpj00gu/RjYvRmfzGii03PuaYl/6so9pHvjSYiZWCH6LbH/AJv8z7oY8Flj/wA0f7n3QYQopAHteoNnsqGdLMwutKXmBHKN04BRsMCtnsKz7UJTkhZky6StK4nZWNO1nellmH5v9QjMNCWn/wBRlD/OX+qMt7NILf0TWX5Sd6yfYiLcElm2TZw65Z/sg4EKNGQG/RJZ/lp3/H9iPNuCKTsnzexPdB7CgDJNZtRJdlu3ZrsW3hd4GyLkcECfvD+ovvj31+nE2mzp6TSh60wj2QdxEymengfT95f1F98Q/Q8v7y38ofbjRS0RM4bx2iLYM7bgeGy0nrlD7ccGl+DDiJRc2i9iBTi6b9t7mjUDa0Hw19YQK6/6UXycKjKxJbIg7LorTLFollB3RvBSZsmXMNou31DXeLrS8K53o4NLaqSrOHSpmMpAvYrUmnwQTlWnVGq2OfLWWih05KqvnLsAG+M7t9qE61y02TLQPVDY90RsHTL4IFNCbQw20EsYc1b0en6H0/eH9RffGhBhDxqyGejgilAEtaJm/BUHjWOHRfBpLmk1mzAAoOS5sTQdgr1xommJl2Q9MyLo6W5Ptjm1flUR23sQOhBdHgYlgFf0Qyfl5vYnuh4PoUWwcjaTlD4xPWEQ/LEkfGJ21iq8gsQzmfXPsjxmy7IHS6VK1N8HjCaXTdII23gBSmR5o58mWi5OnpHyg7G90QOsUj0/qt7orjPsI+DXqf2wE6z8a88+To5lECgRzLpgKghWqca4xieTirOeSfBXTf6GinWWTvb1TEG1nk/x+r98ZTZdCznYiZLnLhgeNnNU1yIE0bK9kWEjVu0LQyUmK3pNfIw/3HO/ZHNZ2/TOC8i+os0M61ytiv2L9qG/OldkuYeoQk0pOoKWY+Hsifl9qOUhR0t94jvbPWQ/OQ7JEw/joh/y7MOVmfv+zEuOth+BKHWfeYfi7Yfhyh1V9kNjRn2uU5vLpcxkKN+rN0/wkU8I0Dy+1HKQB0sPfALwiSZizJRmsGYqcQKCgJwyEHMnR05lBNpbEA4KBmK7DDYH8ptfyUsfS/8A1D3rZ6Modvvh/wAiNttE09dPbD/m8u2ZNP0/uhTBXael2nyeZxhl3aAkCtfOGWEZxopT+UJdCFPHCjHIY5mNK05oKWlnmML14CoJYnaIzjRMsNpGUpxBnKCOkwoppxEzba5Y6AkV2l7fMlpWXaONb0Vu99DU9Qi/GhpIH7Nez3wP2m3pImCUnFuwmypdHKXhLMtWZyTSpwY4wcWZe0DMzWq237vKzAqA93H+INSCDQ9vMxSZzz0INAFZmBG3ZBGulrMMBNk9AZPZEm03JAJLgAYliGCjpYikZjjkntnKEZJ25WAOn1VrbZwONZeMl+dXjDQkmle6CoWRD8RaD0mntihnzWm6YkXlCkOSAGDVVJdVatBSoxpsrGggRvidrB06OBIpZWptvTBjhl52GND1R6DRu6yS/pTK+yL12oCd2MDcvWlmBN1VA5mbnO0ReIOmTopwP2Mjbiak9ywOa1WVjaLNJKygWeXgikLQuK3t+CmB5uE61uOS8teiWDh9ImK+frHaXnpOaaTMQi6bqUFAdl2mRPbDiLNSttjZUdmlWcgKzYBgcBXdGWaTtwlTEYqWug4AgHlAitaGlM8o1HSNqb8mhnNXeXLDGm17tcB0nKMz0noDjGJ4xsKfJgZE5TAkcpzjB/iOOXNHGqfs431jlmn/AJCdDK39VIubHr/Y5UqjpamYVN6qZ7MA+VfGBy1auFBeaawWtK8XKbmHmTzHTZNTDOVQJoKuV+BLDYnAU46u3KlcoxHNgul2eSHkYlLXZoUm0q8iS/65WdVdg1QMVvCgxxqR0R3WZ5SotbRNQ0xAvBQTiaCmVYWmrNfnpLC1VVlyhlgHcM31EHbFvrFahLss01pyborvbk+2O9H0EB35wt8rN7YUUXlCemvrL74UZNGoLoCQPix1lj7Y9F0RJHxa9lfGOyM7tPC5RiEsjtQkVLgZGmQUx0pGQ9WwyxkiD6K+6PUSwNg7BGXzuFq0HzbNKU/xOzeFIqbdwmW0/DlSuZFx7yTDS7I3XZsFpsEuYULqGMtg6HHksARUdRMdEfPdp4QbWc7TM6AaRwPrraj8fO/mMPAxzeaC9nF58a9n0nHjOtaJ5zqvSwHiY+Z5+sM5/PmO3zpjnxMeK6RrmgPafbGfuIGfuYH1DJnK6hlIZTkQQQegjOJxj/BlrjxJaS8ukkm8029RJRpSrXsACaba12GNL0frTZZ8zi5U+W70rdU4kc2/qjpGSkrR2hOM1aBThYl8mQ3zx4e+C7RtqpYpcwY0kI1N9JYMDXCrL/w0ttz+I+6LrVZ7+jZH+jd7AV9kVdnT0eI1kdhUXF6QSe28AeyIytYZvGovIZWNGNaFa4Ciit7tEUlm80ZR2WWUxZSASKjIHfGgEOsn/iTvmnxEYzMmkWkkNdIaoapFCMQajERs2sMz/CzvmNGJWr9u3T7Iw+yro610i7oxaYxN2oqWONQKZ4ZmOSdalCirFTeFNxHKvVPqxB58tBRnVSRkSKnHd1RUaY0hLYKFYGhqcx3mOib9GNF/MnghCGXAGpvChqcKUi8bXeWFCjHACl7dhkBGd2ZwQpBBxPcY9GzWm72mJZQyfXoeVC0qOWqmikEjFLlcwchBBobhamTZ8uS0lWLukuoJWl9gtaY1pWvVGWg4/RHgItdVZ6rb5Lv5qzVY0FTyAzDDpAiA+hLRykZRhUEV6RSBa06tTFkTQGDNcegANSbpoAN8c2leFGzSCAyTKkVAIu1GVRmaYHZsgdtnDaPi5I6SSfasXRLBttWpso3eLmXiKfs35tlIsbLqtaHYfqmAqKk0GFKZE1yrHPa+F+2TKhAqjmA90U9p1tt03AzWGeFadxMAa9rtMV7PLlCuMxTQVU8gYV5qkRm+ldVbaZgdQQpOSviKnE0Xmiq0ZpS1ll4so7XwOUANuZamQp3xomgrdOeSrTQitVhdUcmisVFOyM+zVaAKf5YhAInDlEfCOGwmkW2pVltT2uS8wTgkscYbwmBSfgBsMdh6oLbacprXv1YJAV2VTSp5S5N1x66h6LD2d5z3izTCA15waKANhxxLZ7otL4MuC+AksNlZpwmHHNjgQL1LqqtcTQVx54wPhXtU19JT5hJMu/cShN0CWoSlNhqCeuN0ticVLeYJswBFZsSGHJBPwgd0YXpHSC3WM2jA1LA41rj21h0UDvKTvMKOjjbP8nM9cQoWD64tdrWVLaZMYKiAszHIAZmML07pGQbTNMpryM7MpANKMb20DaSOqNe1tszTrBaZa4M0p7tN4FR2kU64+W30hM9M9WEWgGUzSK1rQ5U3RYLomXOVHMueDMpRpNxkJyNUfzTXPlU3UyjPpUwsrAknCuMXWrmtzWaWZTX7hJNUKVxxIZXBDDooec7OOaDkvwnDPjc46Lr8h2QtTjp97Knky1ruoJ0QOiLEPj57cwkIO8zTHbL1/QIpE1lAoAvkwwuGoHInUoNlKZRy2zXKTOQS3mvd5GC2ehN2oWtZ1Mm7hHieLJ8f79zwPDlrS/j+yIs1hX4FpfpeUg7laOiyWuTfVUs0pasq3phmTSKkCtGYKadEUczTdlUkXbQ9OeVL+3Bbqolnn2cTTZwDxjoQztMpdCkGnJU1DbREWHM/hEj4/kPukd5sQmOZZnNPoSgRQFlS60UuQguKaE0GeWZils8qyLPaWhnCbKvlWeYigzJVSAFB5RqtcNgg0s7EgKgoBko5IH0EXCKZrLNl22aHkyFkOHImi6rAsDUu7YlqnIUzrHrhi4ez6WHCoJ2zVLbY5c9Ls1BMQkMA2I5jE7NZ1loERQqrgFUUA24CBGTr6olS6SnJuJixCgm6K0zjkna/zj5iS15zeYjwHdHp5xRvkg7uCuQr0CsSrApKstvnAN5RLRTiClDhzFR/dEvzNZ/21pmvzCtPrE+Eat+kLLXT1ulizzVLpUowAvLUmmAArnWM8sOqhmuJrOAhNboHLIGBAJ5IOEF9q1Qs8uTMYKxYI5BZjmFJBoKCKfQ80iUMARU9OBMYfezaugI1v1QE1wZLcWwQpxdo5Bc1JBSZ5hzyqIz/AEhoSdZ2uz5TyzsvDA/NbJuoxvltnu1AoltLo3GJMGOVQVGRgLnadmNL4vkLLPxaol3sIMa5IzxA3RSchOvxMdbecK4cmvcY0LUTg6kzrDInThMDsHJU1UAX2AwFCKqK4nbFNwv6Bk2VLIslQpZppJAxIUIBjmaXt8K2LpAmbSoJx3ZY7Rugo4MHQ2+WxdRQvgSAxJQqoVTi2J2RUaC0arWcOyhmJOJx20GEE2qdjHl8gUFFeuQHmoSMB0CLS6JZXcMlovaRI9GVKXtBb+6A6xAY9QHbF9wnWm9pK08zquXooinHpBges4wvdI7owzZZvOBZQNyndnSnjEDasXbmbxA9sQOE0fR+rl/SI81NA9OjtJ9wiELvQCtRmU0IBPXhQDDMkGDzUqzT50q7yaSwoJYEGpFSKitTtrzxnFhqUCJjMmMFVQeUxY4ACufKjddU9E+TWSXLbzzy328tsSMNwov0Yii3I03UUU+mdATzKZES8WouDKBQkVJqRTCsdWidD2mzWdFE6VdUVZHUUBJqQJgOOO0xwcJGtU2yiSkh7jTL5Y3VJurdApUGmJPZGX223TrQ36yc0w/xsSOoZCOlIy9mkaW19SWTLmcVMBwPEuJlRuNRTqMBmn9M2CcKJo9K+m7spr82SVHfA/MspWl6gB21FI9ZdiPGIhBDTKXbylRQ15WVbuBxA2RdEK/8nyfkl9ab9uFBF+QF+Wlf8vuhRdFN6MfK+t2i/JrdaJOQSa4HzSar3ERpmkdfZwZlac4KkqQgC0INCKrTaIAtYVFpnmaWapABrymJGFa13Ri79ETB+yHljnqI8mFCRF3YbDLSYhIvCoqGy7BBvIky082Ug5woB8IUaM7sujpsyWQkt2oQcFMdln1PtRP7ML85lHhUxoaG9lHsbOYACfzDdmJaaqg7ACx76CCfV/R/kktkSYSGa+aohNaAYVBpgBFgLNvj1FnFO2GgeT2tjm7sNxYgeqtB3R4NdUXiqr/EQPExZTLHdNMDgDUYjEVzig05OD3ZbAlA4vBTQmmYB2RLXZPzKbS+lwatfpdxFMxTb0xdavzWtNk48UKq5lkjA1ABBpuNT6sVDaLUS5ytLVhMBCEnlIMcucikdmi9Y7xDOtAGlzOKlUlS6oAFqtCK8nOm2OeSSStnPI1FXLoJdD6fm2c8k1U5ofNPONx5x3we6I09LtC8g0bah84dG8c4jMG0jx8x2EsJVsFGIoQGBHbTLZ1xNHZGqCVZTmKgg+yEJ0RSrRqtvlF5UxVzZGUV3lSBAdYrK8tLrgqwJqD0nu547NB66g0S0YHITBl9IDLpHdBLPkJMXEBhmCOfaCI7altHRMELSAUavot4GM9lCpA30HbGpaW0I6y3uVcXWoB52R2DPq7IDdGai2p2UsglqCCb7AGgIryRU90Zpmgx4QtdPydIVlUPNmPcQN5opizNQgmgoKVzYRmHCVrILbLsMyl03bQGGy8Glg07K9dMYJuGu0sVkSVW9hMmmgBIxVFP8IxbmPVArong8nW6wJOkOl+W85OKbCtCtaTcRervoKUxEbT2Za0degFpZpfQT2sTBNqSgNuXeFmNTb5t3L6Qgb0fwc6UmqEYrZpYAHKcV7JdSesiDjUfg2XR81pzTmnTWQoaqFQAkMaYlieSMSeqHJt9E4UZ9wg6m21bRPncS0yW815l6XRwAzMwvKovLgRWophnAtYZZYKoBJJOAFTmBkOgx9P1/H3xyWpJKgtMuJXNjRSfpZmI4mrMTsWo1qeab0vihtLkbtirVjmchF9YODWWksm0TScjVSJaCmdWcEnsEFOkNYZCYSizdCi767Y9gjLeErTTTpslcgqs1Kk+cQMSc/NiKrozyQaJrRo6wrdklWYCn6lAzn50859se1i4XJRGImJuDUcHpatRGLmcQCd0c5tjHbTo98daVGbbD/XfWnyu0q4uhURUF01GZYmu/ld0Vki04YxR6NkkqTvPhFgJZjizoujstVZkyVL2Egdpx7gYt3nVtk2ZskSzT51KDvvRWaupW0lzlLVmPUKeFeyJXz5JMb4c+bdHPQ/a8YqKVflreke2Ggn/ADMTf4wotMhUeRu5J3kknnJqY9k0OdpEEOm9HcRaZ0vYJjU+a3KXuIjiESwV0/R6qtc8Rj10PcYJbMKqDTYIpbclUPZ24Re6CtF6Qp20+/2mIynoZRj1lknCse8wGmUcitRuYxAdyAbYZSLwiOHTFVpC2BcFxNertg3oFppC23RRcztwwEDFrHVQ59Yj3s9TmAo3A1Jr4R52xcDGISclbVETtHk13ezHrilsnJDHOjUx6Tv6oviWoKkKObOOHRWgJtqmzJUq7eoWxNBQECu3GphOPOLiYyw5xaLHVacxtEgoSrs6qLp2FqHqpXCNT09q4loBYciZsbYeZht6c+mMm1Qt8qRapTT3urKvEmhPKCmgAArW8YL9J8MMlcJEp5h9JyEXsxJ7oYMShGjnixqCoq7ZYnlOUdSrDZ7Qdo5479C6xzLOaDlJtQ+Kn4J7oE9NcIdotJF4S1VTUKqd141anQRHVo/SizhhgwzXb0jeIri47RpqujXNGaXl2hayzjtU4MOke0YR2VjJ7PaGRgykqwyIMGWh9c1YXZ9Eb0wOSekfBPd0RuOS+zSkUfDDoBZlmW0YqyFZbUNLyO2FSPReh648+BO2E2a0SjX9VNBGzz1IIPqV64lwj6yyptieTLvG+8sFqUFA4O3HMLugd1a0nNXyicrXDaJhLXaDBKqtCMhiewQcknZq1RsNptaSxV3VBzkD/uKO267SV8wNMO/zV7Tj3QDPNLGpJJ3kkntMdNi0VNnfs0ZufJfWOEZeRvo58m+iytuuU98FIlj+AY+sfZSKWbOZjViSTtJJPaYKbDqKc50yn8KY/WOHdBDYNDSZP7OWAfSPKb1jl1Q4SfY4t9gNYNWZ83EIVX0n5I7Mz1CM519s/F6QmSrwbi1lqSBQVKByB1tH0a1Y+ftPaHNotc+ez3TMmM12laCtAtaitAAMtkd8WK3S7JKogna8E6SBHJLEHFo1BDBa2iXnsIrkTjuGFOkxCXwfJhWeMd2OFOZY6/TZFJHvo3RN2TLDAhioYgih5XKyPMY9ptkAUncCeyDW06ws6CW8uzMoF1apOa7doKA4EYHZugc0lo+qmhwbNVWZgNtC4y7Yx9vJs39WJQaOa5Y58za7CWPE9xaL3RGrM+0TLIkpDxctQ7TXWYsq9mcaAtygMsyDjtjs1J0TJmT0kzlMxAGZFZmoGHK80EA1xzGwbo12sSWNwdM0pKW0Af6PbV+9y/5TfbhQeU/GMKIaMZ0gGwZgaP8ACNcSM+Uc8CI5Y0vhFsPGWIsM5TK/UeQ39VeqMzU4RySrRFpDTlqpHN98dGqk/F0G8kdZr/d3R5CI6KW5aBuYU7K/dBmgpYbzHDaGAxJj2n2wLgoqe7rMD9s0qgY3mqdwx8IAtZttZhhyV7zHDOSpirbWFQKBSTznDsEVtp03Mc53fm4QoBOk4KuJA5yQIr7XpmWCQDewzGXfA200nOFFollg2mTQUUV3nHxjjW1MCxBIvVrQkVrsNNnNHiy7YSrFBOseZEdEuTEnKAGpwG4RQeCiOqzowIYVBGRy7479A6LFpvFWWUqXbzOCzVe9QKq1qeSd0EcjQVml4lWntvmG6nVLQ+LGAPLV2d5Sxl3lDhS201AIXADLFh7I7rXY3lMVcUPcecHaI5tWUVNNWkKAqhZqhRgB+sSgA2QSax60WNF4ue6ltiLypgJ3Aeb1xycDlJbBa22MTUKkkA0OG8Go79kXGq2pV9Kq6KMAxAF8kbSi0CxXVGYrTnFDTnG+PayWx5bBkYqw3eB3iOa09kTD2xarWeVSq323vj2Ll3RbDooPxs2RQaF1tSbRJlEfKvwW6zkeYxf0MemNVo6KvQj2w9Ts74jgMoXdFKSFNv46ox23SQs+apHmzHHnXTSpG0b6YxsOUZXrCqi3WkN6QYYgeeobaDvjnPP9BqVfkcM/SZXva6YEsf8AcqO0CPA2pj8Jsf4iYnaioWoIpgKVBOP43RZ6uTAygXmN6WQRvp9I+Aj0+L5qzWlGqPPHfZXSZmBBVjiCDdc7wRUEYY92yHM1On6J9rxe8nilNxiFJoKjA54Z79giiE4LMdSByZjDHcb1MweaJ5XkvAuSjdv5LJUdmrtquW2S2QvhcqYNyMuuNcEYra7cEUMKAqwIpTYeYCmUbNJtAdVYfCAYdDCo8Y82Py35DdqqO2FvaZ6XemFDVO8Qo7HpGt1kE2U8s5OrIfpCkYg/IqrkAqSDXeDQw2k+Ei2zq/reLX0ZQufWxbvgYmzyxJJJJxJOJJO8xgF9N0ugyq3R98cdo00a8kAc+3GnuioLQwMKB2T9IO/nMTzVw7Mo8L0QAj0VIoGiLLj3x0JJiU0KKXmAzyxNOgdcQHMqR7JJi90VqtMnS1m1lypTVuu5qWoaG6i1Jx5hF1Z9XrLLxa/aG3ueLl+opvEdLCKALYoAbxw20xju1d0YLUzBWEsIt9mYFjQsq8lRmasN2cX2u0tWsClURLk4rRFCijS6jLPFTnFNwev+unL6Vnf6rS29kT2Ajs+g7NLxuNPb0ppovVKT2sY49emvWGXgqhZrgBVVQAUQ0AUcxi0is1vWtg6Jw75T+6NNaBWajHkz/wDa/wDsgmgW1EP7f5ss/WPvEFMI9BlFNtAXSlrrt40DpvjPdFdZdEzXmgBhLDsBRAOMa8cmmkXqY5Zc0dGk3ppK1dL/APyCCLUOy8bbVOyWDMPSMF+sQeqPNJy5UjhJy5Ug10nqkjy1EvkuihQxyYKABfpmcPOgLtNkaWxVwVYZg/jEc8ajf3Rx6V0MloWj5jzWGa+8cxjrKF9HRxszSsX2hdanlUWZV5f1l6CcxzGK/SuiXs73XGB81hk3RuPNHDHHaZjaNTsltlzUDS2BB3Z13EZg80e3dGX2DSDyWvS2odu4jcRtEG2htaUn0VuRM3E8k/NPs8Y7xmmbUrLoCn49sZFwk24SNIs2NJkmWdoxF5NhHoCNcudfN7ox/hckeVW6SknCYktkcOCvwlZaGmIo+cTLjeSNIk1rYIWnT7Ot00+sT1VJ/Bg30TpErJkm6aAVF0qARSgB24VMA35k2ja0sfSi30doe0yVCidJoCTiQerzhhHTxfHljb5R7OOltB1bLcGlB7r3TkBdrnntwwOEAWmdIhLTMzUFZbC8cSVujYRnQxaVtRl8WbTIC4YBOe9hyjtirteqvHuGmWkM5AFFQ1zwGANTjHfPgeSHGvYtWcektIo+UxcN5c1w2Zxt2oVv47RtleuPFhD0yyZZ/pjIpfBnXbPPRKf7EajwdaKaz2PiXDqFmOVvihIejbhhWuEeWHjSxPk6OkKsK7/R2wohcEPHQ6nzRESI92UDOOWbbkG2vRGLKPdj0kySchFdN0kTkKRKx2xseURlEsFqskVpWp3DExe2LVC0OAxliSnpzjcHUp5R6li+1OngaPEyWqrNE1keYFW+QReXlEVG0YR7zJhY1YkneSSe2NJWDn0XqfZuMRZsyZOLELyRxcsVwzPKPdGc6Rs/F2h0Oasy9hp7I06U91gdxB7DWAnhBs1zSM6mTNfHQ4D/AN0SSCCnVmbe0bK/y5s1OprrjxMdcVGoc2tktKejMlTB9IMh8BFuI0ugcusMu9o+ePReS3bfT+6BbUB/8Yo9KXPX/idvFRBlbEvWS1L/AJQb1JiHwrAPqQ1232cb5lz1lKe2MvsBzHBrQK6Pmc0yWe1ZojvEcmn1rYZ/zpJ+sw9safQB7UM8qd/pp3OPfBZSBHURuXNH+UO6YnvguhHoMEtOPTSNp+c/9caJwW6OpImTiMZjBVr6KDPoLMfViq1RsqTNMW9Zih1uk3WAYVE9SDQ7QY0td2VN272RhR3ZK3ZK/wD9RHHoHfErm6Gv9u6NlPO0WRJiFXUMpzr412GAbTurrSCWWry9+1eZvfB4VP3CHoCKbMqeykZlFMy1ZlF2HBgp09qrSryBXa0sbOdfs9kC12PO00c2qCLQ2t7pRZtXTY2bD7Q7+mLfS2rNnt9ybfYEAgTJZWpU43TeByOzAisA1Y69HaWmSGrLPSDip6Rt6Y3HI0VP0wgHBtZhm88/TQeCR7Jwd2Tasw9M1++6RFjoXWCXPw82Z6JOfzTtHNnFsRHo5t+zaSB9NRLEPia9MyafF49k1QsanCzyyc8bx7yYt71cvx0e+HC0yhZaHA2nOHrDVERxPR3n7ogJXxvHdChUHN2QooPlCZPZsyYhCh7vVHI0NHrZmo0eeHTCvwBpXBxaL0q1Sd6LNUc8s49xi4gQ4PLdct8qvmzKyz0OLviRBjNl3WK7iR2GkdI9EZGBzhNk1ezzfTkqD0oWQ+CwRxVa+Sb1gkv8nMmIehgrjwaEugjg4Op36y0J6chj1y2V/CsEggO4PZ9LfJHp35Z+mjL40gxpEj0GesiXeWavpSZy/wDGSPCM41em3bbJO6fKPVxgr3Rpmi/2yD0jd9YFfbGVeZPP8LA9hESQRp05aMw3EjsMcmlhWx2gfwyz2TUHtjs0vb5Muc95+MZnYrKlUdzUkgEjkrnlieaPeRqva7XLZXCWOSw/Z0vzXpivGE4gVoaYfNjTYM+1Mt0uVMczWKqZRGCliTfRgAN5ocyBGhaN0Va7RQyk8jlH42aL09hvVfgd3SYsNUeDSXY3Wa0wzJoQgi6vFhjQkrUXsCKA9O+DK/vjKAO6t6lS7HPmTVmTJjTEVDfp6V5mqMyWp0c9YImP42xEgnm8Ykn/AHGgMKnPD8b4e7uwhN2REOTzfjYIAe/27oYqTzc3vMPc7d8OGgBKYotP6tLNq6UWZ3P07jz9sXRNcu3Z98SQdv47ojSeiPZls+zsjFXBUjNTEKRo+l9CpaFo2DDzXGY5ucc0AWktGvIe646GHmkbwfZnHCUKObjRzB6YjPZTOsEuhtbiKJPqy7H2j54+F+M4GLsODGU66InRqsqarqGUhlOIINR1GHZqZ/fGb6M01Ms7cg1BzQ+afceeDfQ+m5c8YGj7UOY+bvHP4R3jNM6KVlhdrieqJVhUhi9M/wAdEbNEr0KPO+fR7xDQB8pk0yiMKFHMoodRUwoUAWuiZpWZLYZhlI6jGtadH+Imc5B7QCe8woUbiRnEY59YFvaNtAPwXksOk3l8DChRX0AE1YmFbXZyMxOl/wBYjSLcKTXA9Jv6jChRIhnToaSGnoMRQg4c2MZTpo/4md85/wCowoUJBG/6u6tWeyy1MqWAxVSXOLmoBPKOQ5hQRb7erwp74UKAGmNSnOaQ12h6cD4woUATiEw0xhQooFLFQCf+uiHffDQoAnHi2Neb3Vx3w8KAPQQmEKFAHmX80b/dWI2qwpMQo6gqdnPvB2HnhQoEZm1rkhJjqK0VmUVzoDTGOd8oUKPI+ziJBE0cgggkEYgjAjrEPCiAPNV9JvOlEzKEqbtaUJw288WiipJOwkCFCj1x6Oy6PS50woUKKU//2Q=="/>
          <p:cNvSpPr>
            <a:spLocks noChangeAspect="1" noChangeArrowheads="1"/>
          </p:cNvSpPr>
          <p:nvPr/>
        </p:nvSpPr>
        <p:spPr bwMode="auto">
          <a:xfrm>
            <a:off x="63500" y="-746125"/>
            <a:ext cx="2019300" cy="1533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202" name="Picture 10" descr="http://t0.gstatic.com/images?q=tbn:ANd9GcRotIOF_He2zOBLzsHJn-vc30aJYOUAdK-HhqbA5ozxEQ9XRnoWN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444" y="4194659"/>
            <a:ext cx="3605029" cy="2631810"/>
          </a:xfrm>
          <a:prstGeom prst="rect">
            <a:avLst/>
          </a:prstGeom>
          <a:noFill/>
        </p:spPr>
      </p:pic>
      <p:pic>
        <p:nvPicPr>
          <p:cNvPr id="8204" name="Picture 12" descr="http://t3.gstatic.com/images?q=tbn:ANd9GcSovwjVY3KzMEz6k8N2cI2Wz-SQYTGn-WIt_awmzTyhqmPn9ESJ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97721" y="960438"/>
            <a:ext cx="3152840" cy="2098072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657052" y="3509127"/>
            <a:ext cx="36446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/>
              <a:t>Los motores eléctricos, aire acondicionado y centros de datos, son las zonas que representan un mayor consumo para las empresas.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xmlns="" val="93657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353</Words>
  <Application>Microsoft Office PowerPoint</Application>
  <PresentationFormat>Personalizado</PresentationFormat>
  <Paragraphs>84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Gobierno del Estado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 Social</dc:creator>
  <cp:lastModifiedBy>Holiday</cp:lastModifiedBy>
  <cp:revision>5</cp:revision>
  <dcterms:created xsi:type="dcterms:W3CDTF">2011-11-04T17:37:14Z</dcterms:created>
  <dcterms:modified xsi:type="dcterms:W3CDTF">2012-04-11T15:48:00Z</dcterms:modified>
</cp:coreProperties>
</file>